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Proxima Nova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ProximaNova-bold.fntdata"/><Relationship Id="rId16" Type="http://schemas.openxmlformats.org/officeDocument/2006/relationships/font" Target="fonts/ProximaNova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ProximaNova-boldItalic.fntdata"/><Relationship Id="rId6" Type="http://schemas.openxmlformats.org/officeDocument/2006/relationships/slide" Target="slides/slide1.xml"/><Relationship Id="rId18" Type="http://schemas.openxmlformats.org/officeDocument/2006/relationships/font" Target="fonts/ProximaNova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2f97fe6c6f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2f97fe6c6f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4d40c1313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4d40c1313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3e5740e46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3e5740e46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2f97fe6c6f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2f97fe6c6f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3e1ac3e86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3e1ac3e86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2f97fe6c6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2f97fe6c6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2f97fe6c6f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2f97fe6c6f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Dividiria el grup en les 2 capturadores, i en cada sessió que facin el muntatge d’un equip, i després canviin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2f97fe6c6f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2f97fe6c6f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Hem de veure si només podem tenir el programa </a:t>
            </a:r>
            <a:r>
              <a:rPr lang="ca"/>
              <a:t>d'edició</a:t>
            </a:r>
            <a:r>
              <a:rPr lang="ca"/>
              <a:t> en el PC de l’aula tecnològica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3e1ac3e865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3e1ac3e865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3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pearmin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moodle.ipompeufabra.com/course/view.php?id=476" TargetMode="External"/><Relationship Id="rId4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hyperlink" Target="https://www.youtube.com/watch?v=ghyNdBuXqCQ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Relationship Id="rId4" Type="http://schemas.openxmlformats.org/officeDocument/2006/relationships/image" Target="../media/image1.png"/><Relationship Id="rId5" Type="http://schemas.openxmlformats.org/officeDocument/2006/relationships/image" Target="../media/image8.jpg"/><Relationship Id="rId6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education.auroracloud.app/tours360/tour/128/show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Aula Tecnològica Institut Pompeu Fabra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Juny 2023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>
            <p:ph idx="1" type="body"/>
          </p:nvPr>
        </p:nvSpPr>
        <p:spPr>
          <a:xfrm>
            <a:off x="311700" y="516650"/>
            <a:ext cx="8520600" cy="396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→ Es generen a través d’imatges 360º, enllaçant-les i posteriorment afegint </a:t>
            </a:r>
            <a:r>
              <a:rPr b="1" lang="ca"/>
              <a:t>HotSpots </a:t>
            </a:r>
            <a:r>
              <a:rPr lang="ca"/>
              <a:t>(elements interactius) que poden ser imatges, videos, documents, links, etc. 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ca"/>
              <a:t>Captura d’imatges: pensant en el recorregut del tour i les característiques de la càmera 360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a"/>
              <a:t>Descàrrega de les imatges al PC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a"/>
              <a:t>Edició i eliminació d’imperfeccions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a"/>
              <a:t>Realització Tour 360º: unint les imatges per crear el recorregut i afegint els elements interactius que considerem necessaris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a"/>
              <a:t>Visualització amb ulleres VR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231475" y="374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/>
              <a:t>SESSIONS (30h)</a:t>
            </a:r>
            <a:endParaRPr b="1"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1515750" y="1152475"/>
            <a:ext cx="4231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DILLUNS (9-14h):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a"/>
              <a:t>12 JUNY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i="1" lang="ca"/>
              <a:t>13 JUNY - CATSKILLS FA</a:t>
            </a:r>
            <a:endParaRPr i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a"/>
              <a:t>(</a:t>
            </a:r>
            <a:r>
              <a:rPr lang="ca"/>
              <a:t>19 JUNY)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a"/>
              <a:t>26 JUNY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a"/>
              <a:t>DIMECRES </a:t>
            </a:r>
            <a:r>
              <a:rPr lang="ca"/>
              <a:t>(9-14h):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a"/>
              <a:t>28 JUNY</a:t>
            </a:r>
            <a:endParaRPr/>
          </a:p>
        </p:txBody>
      </p:sp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4974850" y="173925"/>
            <a:ext cx="3967800" cy="1664400"/>
          </a:xfrm>
          <a:prstGeom prst="rect">
            <a:avLst/>
          </a:prstGeom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a"/>
              <a:t>Equipament + Material Streaming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a"/>
              <a:t>Part pràctica Streaming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ca"/>
              <a:t>Micros (Audio)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ca"/>
              <a:t>Regidoria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a"/>
              <a:t>Tours 360º</a:t>
            </a:r>
            <a:endParaRPr/>
          </a:p>
        </p:txBody>
      </p:sp>
      <p:pic>
        <p:nvPicPr>
          <p:cNvPr id="68" name="Google Shape;68;p1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4650" y="3550301"/>
            <a:ext cx="3247427" cy="80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/>
              <a:t>STREAMING</a:t>
            </a:r>
            <a:endParaRPr b="1"/>
          </a:p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2400"/>
              <a:t>Transmissió en directe de contingut multimedia.</a:t>
            </a:r>
            <a:endParaRPr sz="2400"/>
          </a:p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SzPts val="2400"/>
              <a:buChar char="-"/>
            </a:pPr>
            <a:r>
              <a:rPr lang="ca" sz="2400"/>
              <a:t>Finestra de l’institut a l’exterior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ca" sz="2400"/>
              <a:t>Promoció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ca" sz="2400"/>
              <a:t>Interacció amb altres centres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EQUIPAMENT STREAMING</a:t>
            </a:r>
            <a:endParaRPr/>
          </a:p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877850" y="1566200"/>
            <a:ext cx="2960400" cy="245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a"/>
              <a:t>ATEM mini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a"/>
              <a:t>(capturadora-OBS)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a"/>
              <a:t>Càmera Video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a"/>
              <a:t>2 GoPro 8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a"/>
              <a:t>1 GoPro 9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a"/>
              <a:t>Gimbal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a"/>
              <a:t>Mòbil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a"/>
              <a:t>Trípodes</a:t>
            </a:r>
            <a:endParaRPr/>
          </a:p>
        </p:txBody>
      </p:sp>
      <p:sp>
        <p:nvSpPr>
          <p:cNvPr id="81" name="Google Shape;81;p16"/>
          <p:cNvSpPr/>
          <p:nvPr/>
        </p:nvSpPr>
        <p:spPr>
          <a:xfrm>
            <a:off x="3780825" y="1261350"/>
            <a:ext cx="644400" cy="35142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6"/>
          <p:cNvSpPr txBox="1"/>
          <p:nvPr/>
        </p:nvSpPr>
        <p:spPr>
          <a:xfrm>
            <a:off x="4604675" y="1261350"/>
            <a:ext cx="3963900" cy="28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900"/>
              <a:t>Aquest equipament, ens permet:</a:t>
            </a:r>
            <a:endParaRPr sz="1900"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ca" sz="2100"/>
              <a:t>Fer gravacions</a:t>
            </a:r>
            <a:endParaRPr sz="2100"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b="1" lang="ca" sz="2100"/>
              <a:t>Fer streamings</a:t>
            </a:r>
            <a:endParaRPr b="1" sz="2100"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ca" sz="2100"/>
              <a:t>Editar material visual</a:t>
            </a:r>
            <a:endParaRPr sz="2100"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ca" sz="2100"/>
              <a:t>Videos 360º</a:t>
            </a:r>
            <a:endParaRPr sz="2100"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b="1" lang="ca" sz="2100"/>
              <a:t>Tours 360º</a:t>
            </a:r>
            <a:endParaRPr b="1" sz="2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7"/>
          <p:cNvPicPr preferRelativeResize="0"/>
          <p:nvPr/>
        </p:nvPicPr>
        <p:blipFill rotWithShape="1">
          <a:blip r:embed="rId3">
            <a:alphaModFix/>
          </a:blip>
          <a:srcRect b="0" l="49690" r="0" t="0"/>
          <a:stretch/>
        </p:blipFill>
        <p:spPr>
          <a:xfrm>
            <a:off x="2118375" y="81250"/>
            <a:ext cx="5226949" cy="2490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>
            <a:hlinkClick r:id="rId4"/>
          </p:cNvPr>
          <p:cNvPicPr preferRelativeResize="0"/>
          <p:nvPr/>
        </p:nvPicPr>
        <p:blipFill rotWithShape="1">
          <a:blip r:embed="rId3">
            <a:alphaModFix/>
          </a:blip>
          <a:srcRect b="2959" l="0" r="50544" t="0"/>
          <a:stretch/>
        </p:blipFill>
        <p:spPr>
          <a:xfrm>
            <a:off x="2118100" y="2527025"/>
            <a:ext cx="5226949" cy="245842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445025"/>
            <a:ext cx="2328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EXEMPLES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STREAMING</a:t>
            </a:r>
            <a:endParaRPr/>
          </a:p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1020600" y="1179925"/>
            <a:ext cx="7811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a"/>
              <a:t>Plannificar: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ca"/>
              <a:t>Espais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ca"/>
              <a:t>Numero de càmeres i PC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ca"/>
              <a:t>Necessitat de material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ca"/>
              <a:t>Comprovar estat bateries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ca"/>
              <a:t>Permisos realització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a"/>
              <a:t>Muntatge equipament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a"/>
              <a:t>Test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ca"/>
              <a:t>So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a"/>
              <a:t>Programació emissió en directe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ca"/>
              <a:t>Zoom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ca"/>
              <a:t>Youtube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a"/>
              <a:t>Realització:</a:t>
            </a:r>
            <a:r>
              <a:rPr lang="ca" sz="1200"/>
              <a:t> canvis de càmeres, pantalles de pausa, música de fons, etc. </a:t>
            </a:r>
            <a:endParaRPr sz="1200"/>
          </a:p>
        </p:txBody>
      </p:sp>
      <p:sp>
        <p:nvSpPr>
          <p:cNvPr id="96" name="Google Shape;96;p18"/>
          <p:cNvSpPr txBox="1"/>
          <p:nvPr/>
        </p:nvSpPr>
        <p:spPr>
          <a:xfrm>
            <a:off x="3117300" y="423575"/>
            <a:ext cx="5715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No gravem amb les càmeres, les utilitzem com a Webcams per emetre a través d’una plataforma de videotrucades → </a:t>
            </a:r>
            <a:r>
              <a:rPr b="1" lang="ca"/>
              <a:t>Zoom</a:t>
            </a:r>
            <a:endParaRPr b="1"/>
          </a:p>
        </p:txBody>
      </p:sp>
      <p:sp>
        <p:nvSpPr>
          <p:cNvPr id="97" name="Google Shape;97;p18"/>
          <p:cNvSpPr txBox="1"/>
          <p:nvPr/>
        </p:nvSpPr>
        <p:spPr>
          <a:xfrm>
            <a:off x="5279325" y="1203250"/>
            <a:ext cx="3228000" cy="615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latin typeface="Proxima Nova"/>
                <a:ea typeface="Proxima Nova"/>
                <a:cs typeface="Proxima Nova"/>
                <a:sym typeface="Proxima Nova"/>
              </a:rPr>
              <a:t>Però el material emés es pot gravar des del Zoom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/>
              <a:t>PART PRÀCTICA</a:t>
            </a:r>
            <a:endParaRPr b="1"/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675" y="3187800"/>
            <a:ext cx="3006800" cy="1692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23700" y="1424625"/>
            <a:ext cx="2151176" cy="215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91251" y="1159876"/>
            <a:ext cx="3319323" cy="2214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84950" y="1118975"/>
            <a:ext cx="1692825" cy="169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TOURS 360º</a:t>
            </a:r>
            <a:endParaRPr/>
          </a:p>
        </p:txBody>
      </p:sp>
      <p:sp>
        <p:nvSpPr>
          <p:cNvPr id="112" name="Google Shape;112;p2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Càmera insta360º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a"/>
              <a:t>Mòbil amb i360º Studio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a"/>
              <a:t>Pano2VR</a:t>
            </a:r>
            <a:endParaRPr/>
          </a:p>
        </p:txBody>
      </p:sp>
      <p:pic>
        <p:nvPicPr>
          <p:cNvPr id="113" name="Google Shape;1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6463" y="2715425"/>
            <a:ext cx="2123274" cy="2123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>
            <p:ph type="title"/>
          </p:nvPr>
        </p:nvSpPr>
        <p:spPr>
          <a:xfrm>
            <a:off x="311700" y="274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Projecte FP Química - ULLERES VR</a:t>
            </a:r>
            <a:endParaRPr/>
          </a:p>
        </p:txBody>
      </p:sp>
      <p:sp>
        <p:nvSpPr>
          <p:cNvPr id="119" name="Google Shape;119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0" name="Google Shape;120;p2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5000" y="1113625"/>
            <a:ext cx="8169402" cy="3763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