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media/image7.jpeg" ContentType="image/jpeg"/>
  <Override PartName="/ppt/media/image6.jpeg" ContentType="image/jpeg"/>
  <Override PartName="/ppt/media/image4.png" ContentType="image/png"/>
  <Override PartName="/ppt/media/image5.jpeg" ContentType="image/jpeg"/>
  <Override PartName="/ppt/media/image3.png" ContentType="image/png"/>
  <Override PartName="/ppt/media/image2.png" ContentType="image/png"/>
  <Override PartName="/ppt/media/image1.png" ContentType="image/png"/>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17.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2593080" y="624240"/>
            <a:ext cx="8911440" cy="1280520"/>
          </a:xfrm>
          <a:prstGeom prst="rect">
            <a:avLst/>
          </a:prstGeom>
        </p:spPr>
        <p:txBody>
          <a:bodyPr lIns="0" rIns="0" tIns="0" bIns="0" anchor="ctr"/>
          <a:p>
            <a:endParaRPr/>
          </a:p>
        </p:txBody>
      </p:sp>
      <p:sp>
        <p:nvSpPr>
          <p:cNvPr id="53" name="PlaceHolder 2"/>
          <p:cNvSpPr>
            <a:spLocks noGrp="1"/>
          </p:cNvSpPr>
          <p:nvPr>
            <p:ph type="body"/>
          </p:nvPr>
        </p:nvSpPr>
        <p:spPr>
          <a:xfrm>
            <a:off x="2589120" y="2133720"/>
            <a:ext cx="8915040" cy="1801440"/>
          </a:xfrm>
          <a:prstGeom prst="rect">
            <a:avLst/>
          </a:prstGeom>
        </p:spPr>
        <p:txBody>
          <a:bodyPr lIns="0" rIns="0" tIns="0" bIns="0"/>
          <a:p>
            <a:endParaRPr/>
          </a:p>
        </p:txBody>
      </p:sp>
      <p:sp>
        <p:nvSpPr>
          <p:cNvPr id="54" name="PlaceHolder 3"/>
          <p:cNvSpPr>
            <a:spLocks noGrp="1"/>
          </p:cNvSpPr>
          <p:nvPr>
            <p:ph type="body"/>
          </p:nvPr>
        </p:nvSpPr>
        <p:spPr>
          <a:xfrm>
            <a:off x="2589120" y="4106520"/>
            <a:ext cx="8915040" cy="18014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2593080" y="624240"/>
            <a:ext cx="8911440" cy="1280520"/>
          </a:xfrm>
          <a:prstGeom prst="rect">
            <a:avLst/>
          </a:prstGeom>
        </p:spPr>
        <p:txBody>
          <a:bodyPr lIns="0" rIns="0" tIns="0" bIns="0" anchor="ctr"/>
          <a:p>
            <a:endParaRPr/>
          </a:p>
        </p:txBody>
      </p:sp>
      <p:sp>
        <p:nvSpPr>
          <p:cNvPr id="56" name="PlaceHolder 2"/>
          <p:cNvSpPr>
            <a:spLocks noGrp="1"/>
          </p:cNvSpPr>
          <p:nvPr>
            <p:ph type="body"/>
          </p:nvPr>
        </p:nvSpPr>
        <p:spPr>
          <a:xfrm>
            <a:off x="2589120" y="2133720"/>
            <a:ext cx="4350240" cy="1801440"/>
          </a:xfrm>
          <a:prstGeom prst="rect">
            <a:avLst/>
          </a:prstGeom>
        </p:spPr>
        <p:txBody>
          <a:bodyPr lIns="0" rIns="0" tIns="0" bIns="0"/>
          <a:p>
            <a:endParaRPr/>
          </a:p>
        </p:txBody>
      </p:sp>
      <p:sp>
        <p:nvSpPr>
          <p:cNvPr id="57" name="PlaceHolder 3"/>
          <p:cNvSpPr>
            <a:spLocks noGrp="1"/>
          </p:cNvSpPr>
          <p:nvPr>
            <p:ph type="body"/>
          </p:nvPr>
        </p:nvSpPr>
        <p:spPr>
          <a:xfrm>
            <a:off x="7157160" y="2133720"/>
            <a:ext cx="4350240" cy="1801440"/>
          </a:xfrm>
          <a:prstGeom prst="rect">
            <a:avLst/>
          </a:prstGeom>
        </p:spPr>
        <p:txBody>
          <a:bodyPr lIns="0" rIns="0" tIns="0" bIns="0"/>
          <a:p>
            <a:endParaRPr/>
          </a:p>
        </p:txBody>
      </p:sp>
      <p:sp>
        <p:nvSpPr>
          <p:cNvPr id="58" name="PlaceHolder 4"/>
          <p:cNvSpPr>
            <a:spLocks noGrp="1"/>
          </p:cNvSpPr>
          <p:nvPr>
            <p:ph type="body"/>
          </p:nvPr>
        </p:nvSpPr>
        <p:spPr>
          <a:xfrm>
            <a:off x="7157160" y="4106520"/>
            <a:ext cx="4350240" cy="1801440"/>
          </a:xfrm>
          <a:prstGeom prst="rect">
            <a:avLst/>
          </a:prstGeom>
        </p:spPr>
        <p:txBody>
          <a:bodyPr lIns="0" rIns="0" tIns="0" bIns="0"/>
          <a:p>
            <a:endParaRPr/>
          </a:p>
        </p:txBody>
      </p:sp>
      <p:sp>
        <p:nvSpPr>
          <p:cNvPr id="59" name="PlaceHolder 5"/>
          <p:cNvSpPr>
            <a:spLocks noGrp="1"/>
          </p:cNvSpPr>
          <p:nvPr>
            <p:ph type="body"/>
          </p:nvPr>
        </p:nvSpPr>
        <p:spPr>
          <a:xfrm>
            <a:off x="2589120" y="4106520"/>
            <a:ext cx="4350240" cy="18014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2593080" y="624240"/>
            <a:ext cx="8911440" cy="1280520"/>
          </a:xfrm>
          <a:prstGeom prst="rect">
            <a:avLst/>
          </a:prstGeom>
        </p:spPr>
        <p:txBody>
          <a:bodyPr lIns="0" rIns="0" tIns="0" bIns="0" anchor="ctr"/>
          <a:p>
            <a:endParaRPr/>
          </a:p>
        </p:txBody>
      </p:sp>
      <p:sp>
        <p:nvSpPr>
          <p:cNvPr id="61" name="PlaceHolder 2"/>
          <p:cNvSpPr>
            <a:spLocks noGrp="1"/>
          </p:cNvSpPr>
          <p:nvPr>
            <p:ph type="body"/>
          </p:nvPr>
        </p:nvSpPr>
        <p:spPr>
          <a:xfrm>
            <a:off x="2589120" y="2133720"/>
            <a:ext cx="8915040" cy="3777120"/>
          </a:xfrm>
          <a:prstGeom prst="rect">
            <a:avLst/>
          </a:prstGeom>
        </p:spPr>
        <p:txBody>
          <a:bodyPr lIns="0" rIns="0" tIns="0" bIns="0"/>
          <a:p>
            <a:endParaRPr/>
          </a:p>
        </p:txBody>
      </p:sp>
      <p:sp>
        <p:nvSpPr>
          <p:cNvPr id="62" name="PlaceHolder 3"/>
          <p:cNvSpPr>
            <a:spLocks noGrp="1"/>
          </p:cNvSpPr>
          <p:nvPr>
            <p:ph type="body"/>
          </p:nvPr>
        </p:nvSpPr>
        <p:spPr>
          <a:xfrm>
            <a:off x="2589120" y="2133720"/>
            <a:ext cx="8915040" cy="3777120"/>
          </a:xfrm>
          <a:prstGeom prst="rect">
            <a:avLst/>
          </a:prstGeom>
        </p:spPr>
        <p:txBody>
          <a:bodyPr lIns="0" rIns="0" tIns="0" bIns="0"/>
          <a:p>
            <a:endParaRPr/>
          </a:p>
        </p:txBody>
      </p:sp>
      <p:pic>
        <p:nvPicPr>
          <p:cNvPr id="63" name="" descr=""/>
          <p:cNvPicPr/>
          <p:nvPr/>
        </p:nvPicPr>
        <p:blipFill>
          <a:blip r:embed="rId2"/>
          <a:stretch/>
        </p:blipFill>
        <p:spPr>
          <a:xfrm>
            <a:off x="4679640" y="2133720"/>
            <a:ext cx="4734000" cy="3777120"/>
          </a:xfrm>
          <a:prstGeom prst="rect">
            <a:avLst/>
          </a:prstGeom>
          <a:ln>
            <a:noFill/>
          </a:ln>
        </p:spPr>
      </p:pic>
      <p:pic>
        <p:nvPicPr>
          <p:cNvPr id="64" name="" descr=""/>
          <p:cNvPicPr/>
          <p:nvPr/>
        </p:nvPicPr>
        <p:blipFill>
          <a:blip r:embed="rId3"/>
          <a:stretch/>
        </p:blipFill>
        <p:spPr>
          <a:xfrm>
            <a:off x="4679640" y="2133720"/>
            <a:ext cx="4734000" cy="377712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96" name="PlaceHolder 1"/>
          <p:cNvSpPr>
            <a:spLocks noGrp="1"/>
          </p:cNvSpPr>
          <p:nvPr>
            <p:ph type="title"/>
          </p:nvPr>
        </p:nvSpPr>
        <p:spPr>
          <a:xfrm>
            <a:off x="2593080" y="624240"/>
            <a:ext cx="8911440" cy="1280520"/>
          </a:xfrm>
          <a:prstGeom prst="rect">
            <a:avLst/>
          </a:prstGeom>
        </p:spPr>
        <p:txBody>
          <a:bodyPr lIns="0" rIns="0" tIns="0" bIns="0" anchor="ctr"/>
          <a:p>
            <a:endParaRPr/>
          </a:p>
        </p:txBody>
      </p:sp>
      <p:sp>
        <p:nvSpPr>
          <p:cNvPr id="97" name="PlaceHolder 2"/>
          <p:cNvSpPr>
            <a:spLocks noGrp="1"/>
          </p:cNvSpPr>
          <p:nvPr>
            <p:ph type="subTitle"/>
          </p:nvPr>
        </p:nvSpPr>
        <p:spPr>
          <a:xfrm>
            <a:off x="2589120" y="2133720"/>
            <a:ext cx="8915040" cy="377712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2593080" y="624240"/>
            <a:ext cx="8911440" cy="1280520"/>
          </a:xfrm>
          <a:prstGeom prst="rect">
            <a:avLst/>
          </a:prstGeom>
        </p:spPr>
        <p:txBody>
          <a:bodyPr lIns="0" rIns="0" tIns="0" bIns="0" anchor="ctr"/>
          <a:p>
            <a:endParaRPr/>
          </a:p>
        </p:txBody>
      </p:sp>
      <p:sp>
        <p:nvSpPr>
          <p:cNvPr id="99" name="PlaceHolder 2"/>
          <p:cNvSpPr>
            <a:spLocks noGrp="1"/>
          </p:cNvSpPr>
          <p:nvPr>
            <p:ph type="body"/>
          </p:nvPr>
        </p:nvSpPr>
        <p:spPr>
          <a:xfrm>
            <a:off x="2589120" y="2133720"/>
            <a:ext cx="8915040" cy="377712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2593080" y="624240"/>
            <a:ext cx="8911440" cy="1280520"/>
          </a:xfrm>
          <a:prstGeom prst="rect">
            <a:avLst/>
          </a:prstGeom>
        </p:spPr>
        <p:txBody>
          <a:bodyPr lIns="0" rIns="0" tIns="0" bIns="0" anchor="ctr"/>
          <a:p>
            <a:endParaRPr/>
          </a:p>
        </p:txBody>
      </p:sp>
      <p:sp>
        <p:nvSpPr>
          <p:cNvPr id="101" name="PlaceHolder 2"/>
          <p:cNvSpPr>
            <a:spLocks noGrp="1"/>
          </p:cNvSpPr>
          <p:nvPr>
            <p:ph type="body"/>
          </p:nvPr>
        </p:nvSpPr>
        <p:spPr>
          <a:xfrm>
            <a:off x="2589120" y="2133720"/>
            <a:ext cx="4350240" cy="3777120"/>
          </a:xfrm>
          <a:prstGeom prst="rect">
            <a:avLst/>
          </a:prstGeom>
        </p:spPr>
        <p:txBody>
          <a:bodyPr lIns="0" rIns="0" tIns="0" bIns="0"/>
          <a:p>
            <a:endParaRPr/>
          </a:p>
        </p:txBody>
      </p:sp>
      <p:sp>
        <p:nvSpPr>
          <p:cNvPr id="102" name="PlaceHolder 3"/>
          <p:cNvSpPr>
            <a:spLocks noGrp="1"/>
          </p:cNvSpPr>
          <p:nvPr>
            <p:ph type="body"/>
          </p:nvPr>
        </p:nvSpPr>
        <p:spPr>
          <a:xfrm>
            <a:off x="7157160" y="2133720"/>
            <a:ext cx="4350240" cy="377712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03" name="PlaceHolder 1"/>
          <p:cNvSpPr>
            <a:spLocks noGrp="1"/>
          </p:cNvSpPr>
          <p:nvPr>
            <p:ph type="title"/>
          </p:nvPr>
        </p:nvSpPr>
        <p:spPr>
          <a:xfrm>
            <a:off x="2593080" y="624240"/>
            <a:ext cx="8911440" cy="1280520"/>
          </a:xfrm>
          <a:prstGeom prst="rect">
            <a:avLst/>
          </a:prstGeom>
        </p:spPr>
        <p:txBody>
          <a:bodyPr lIns="0" rIns="0" tIns="0" bIns="0" anchor="ctr"/>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4" name="PlaceHolder 1"/>
          <p:cNvSpPr>
            <a:spLocks noGrp="1"/>
          </p:cNvSpPr>
          <p:nvPr>
            <p:ph type="subTitle"/>
          </p:nvPr>
        </p:nvSpPr>
        <p:spPr>
          <a:xfrm>
            <a:off x="2593080" y="624240"/>
            <a:ext cx="8911440" cy="593712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2593080" y="624240"/>
            <a:ext cx="8911440" cy="1280520"/>
          </a:xfrm>
          <a:prstGeom prst="rect">
            <a:avLst/>
          </a:prstGeom>
        </p:spPr>
        <p:txBody>
          <a:bodyPr lIns="0" rIns="0" tIns="0" bIns="0" anchor="ctr"/>
          <a:p>
            <a:endParaRPr/>
          </a:p>
        </p:txBody>
      </p:sp>
      <p:sp>
        <p:nvSpPr>
          <p:cNvPr id="106" name="PlaceHolder 2"/>
          <p:cNvSpPr>
            <a:spLocks noGrp="1"/>
          </p:cNvSpPr>
          <p:nvPr>
            <p:ph type="body"/>
          </p:nvPr>
        </p:nvSpPr>
        <p:spPr>
          <a:xfrm>
            <a:off x="2589120" y="2133720"/>
            <a:ext cx="4350240" cy="1801440"/>
          </a:xfrm>
          <a:prstGeom prst="rect">
            <a:avLst/>
          </a:prstGeom>
        </p:spPr>
        <p:txBody>
          <a:bodyPr lIns="0" rIns="0" tIns="0" bIns="0"/>
          <a:p>
            <a:endParaRPr/>
          </a:p>
        </p:txBody>
      </p:sp>
      <p:sp>
        <p:nvSpPr>
          <p:cNvPr id="107" name="PlaceHolder 3"/>
          <p:cNvSpPr>
            <a:spLocks noGrp="1"/>
          </p:cNvSpPr>
          <p:nvPr>
            <p:ph type="body"/>
          </p:nvPr>
        </p:nvSpPr>
        <p:spPr>
          <a:xfrm>
            <a:off x="2589120" y="4106520"/>
            <a:ext cx="4350240" cy="1801440"/>
          </a:xfrm>
          <a:prstGeom prst="rect">
            <a:avLst/>
          </a:prstGeom>
        </p:spPr>
        <p:txBody>
          <a:bodyPr lIns="0" rIns="0" tIns="0" bIns="0"/>
          <a:p>
            <a:endParaRPr/>
          </a:p>
        </p:txBody>
      </p:sp>
      <p:sp>
        <p:nvSpPr>
          <p:cNvPr id="108" name="PlaceHolder 4"/>
          <p:cNvSpPr>
            <a:spLocks noGrp="1"/>
          </p:cNvSpPr>
          <p:nvPr>
            <p:ph type="body"/>
          </p:nvPr>
        </p:nvSpPr>
        <p:spPr>
          <a:xfrm>
            <a:off x="7157160" y="2133720"/>
            <a:ext cx="4350240" cy="377712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1" name="PlaceHolder 1"/>
          <p:cNvSpPr>
            <a:spLocks noGrp="1"/>
          </p:cNvSpPr>
          <p:nvPr>
            <p:ph type="title"/>
          </p:nvPr>
        </p:nvSpPr>
        <p:spPr>
          <a:xfrm>
            <a:off x="2593080" y="624240"/>
            <a:ext cx="8911440" cy="1280520"/>
          </a:xfrm>
          <a:prstGeom prst="rect">
            <a:avLst/>
          </a:prstGeom>
        </p:spPr>
        <p:txBody>
          <a:bodyPr lIns="0" rIns="0" tIns="0" bIns="0" anchor="ctr"/>
          <a:p>
            <a:endParaRPr/>
          </a:p>
        </p:txBody>
      </p:sp>
      <p:sp>
        <p:nvSpPr>
          <p:cNvPr id="32" name="PlaceHolder 2"/>
          <p:cNvSpPr>
            <a:spLocks noGrp="1"/>
          </p:cNvSpPr>
          <p:nvPr>
            <p:ph type="subTitle"/>
          </p:nvPr>
        </p:nvSpPr>
        <p:spPr>
          <a:xfrm>
            <a:off x="2589120" y="2133720"/>
            <a:ext cx="8915040" cy="377712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2593080" y="624240"/>
            <a:ext cx="8911440" cy="1280520"/>
          </a:xfrm>
          <a:prstGeom prst="rect">
            <a:avLst/>
          </a:prstGeom>
        </p:spPr>
        <p:txBody>
          <a:bodyPr lIns="0" rIns="0" tIns="0" bIns="0" anchor="ctr"/>
          <a:p>
            <a:endParaRPr/>
          </a:p>
        </p:txBody>
      </p:sp>
      <p:sp>
        <p:nvSpPr>
          <p:cNvPr id="110" name="PlaceHolder 2"/>
          <p:cNvSpPr>
            <a:spLocks noGrp="1"/>
          </p:cNvSpPr>
          <p:nvPr>
            <p:ph type="body"/>
          </p:nvPr>
        </p:nvSpPr>
        <p:spPr>
          <a:xfrm>
            <a:off x="2589120" y="2133720"/>
            <a:ext cx="4350240" cy="3777120"/>
          </a:xfrm>
          <a:prstGeom prst="rect">
            <a:avLst/>
          </a:prstGeom>
        </p:spPr>
        <p:txBody>
          <a:bodyPr lIns="0" rIns="0" tIns="0" bIns="0"/>
          <a:p>
            <a:endParaRPr/>
          </a:p>
        </p:txBody>
      </p:sp>
      <p:sp>
        <p:nvSpPr>
          <p:cNvPr id="111" name="PlaceHolder 3"/>
          <p:cNvSpPr>
            <a:spLocks noGrp="1"/>
          </p:cNvSpPr>
          <p:nvPr>
            <p:ph type="body"/>
          </p:nvPr>
        </p:nvSpPr>
        <p:spPr>
          <a:xfrm>
            <a:off x="7157160" y="2133720"/>
            <a:ext cx="4350240" cy="1801440"/>
          </a:xfrm>
          <a:prstGeom prst="rect">
            <a:avLst/>
          </a:prstGeom>
        </p:spPr>
        <p:txBody>
          <a:bodyPr lIns="0" rIns="0" tIns="0" bIns="0"/>
          <a:p>
            <a:endParaRPr/>
          </a:p>
        </p:txBody>
      </p:sp>
      <p:sp>
        <p:nvSpPr>
          <p:cNvPr id="112" name="PlaceHolder 4"/>
          <p:cNvSpPr>
            <a:spLocks noGrp="1"/>
          </p:cNvSpPr>
          <p:nvPr>
            <p:ph type="body"/>
          </p:nvPr>
        </p:nvSpPr>
        <p:spPr>
          <a:xfrm>
            <a:off x="7157160" y="4106520"/>
            <a:ext cx="4350240" cy="18014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2593080" y="624240"/>
            <a:ext cx="8911440" cy="1280520"/>
          </a:xfrm>
          <a:prstGeom prst="rect">
            <a:avLst/>
          </a:prstGeom>
        </p:spPr>
        <p:txBody>
          <a:bodyPr lIns="0" rIns="0" tIns="0" bIns="0" anchor="ctr"/>
          <a:p>
            <a:endParaRPr/>
          </a:p>
        </p:txBody>
      </p:sp>
      <p:sp>
        <p:nvSpPr>
          <p:cNvPr id="114" name="PlaceHolder 2"/>
          <p:cNvSpPr>
            <a:spLocks noGrp="1"/>
          </p:cNvSpPr>
          <p:nvPr>
            <p:ph type="body"/>
          </p:nvPr>
        </p:nvSpPr>
        <p:spPr>
          <a:xfrm>
            <a:off x="2589120" y="2133720"/>
            <a:ext cx="4350240" cy="1801440"/>
          </a:xfrm>
          <a:prstGeom prst="rect">
            <a:avLst/>
          </a:prstGeom>
        </p:spPr>
        <p:txBody>
          <a:bodyPr lIns="0" rIns="0" tIns="0" bIns="0"/>
          <a:p>
            <a:endParaRPr/>
          </a:p>
        </p:txBody>
      </p:sp>
      <p:sp>
        <p:nvSpPr>
          <p:cNvPr id="115" name="PlaceHolder 3"/>
          <p:cNvSpPr>
            <a:spLocks noGrp="1"/>
          </p:cNvSpPr>
          <p:nvPr>
            <p:ph type="body"/>
          </p:nvPr>
        </p:nvSpPr>
        <p:spPr>
          <a:xfrm>
            <a:off x="7157160" y="2133720"/>
            <a:ext cx="4350240" cy="1801440"/>
          </a:xfrm>
          <a:prstGeom prst="rect">
            <a:avLst/>
          </a:prstGeom>
        </p:spPr>
        <p:txBody>
          <a:bodyPr lIns="0" rIns="0" tIns="0" bIns="0"/>
          <a:p>
            <a:endParaRPr/>
          </a:p>
        </p:txBody>
      </p:sp>
      <p:sp>
        <p:nvSpPr>
          <p:cNvPr id="116" name="PlaceHolder 4"/>
          <p:cNvSpPr>
            <a:spLocks noGrp="1"/>
          </p:cNvSpPr>
          <p:nvPr>
            <p:ph type="body"/>
          </p:nvPr>
        </p:nvSpPr>
        <p:spPr>
          <a:xfrm>
            <a:off x="2589120" y="4106520"/>
            <a:ext cx="8915040" cy="18014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2593080" y="624240"/>
            <a:ext cx="8911440" cy="1280520"/>
          </a:xfrm>
          <a:prstGeom prst="rect">
            <a:avLst/>
          </a:prstGeom>
        </p:spPr>
        <p:txBody>
          <a:bodyPr lIns="0" rIns="0" tIns="0" bIns="0" anchor="ctr"/>
          <a:p>
            <a:endParaRPr/>
          </a:p>
        </p:txBody>
      </p:sp>
      <p:sp>
        <p:nvSpPr>
          <p:cNvPr id="118" name="PlaceHolder 2"/>
          <p:cNvSpPr>
            <a:spLocks noGrp="1"/>
          </p:cNvSpPr>
          <p:nvPr>
            <p:ph type="body"/>
          </p:nvPr>
        </p:nvSpPr>
        <p:spPr>
          <a:xfrm>
            <a:off x="2589120" y="2133720"/>
            <a:ext cx="8915040" cy="1801440"/>
          </a:xfrm>
          <a:prstGeom prst="rect">
            <a:avLst/>
          </a:prstGeom>
        </p:spPr>
        <p:txBody>
          <a:bodyPr lIns="0" rIns="0" tIns="0" bIns="0"/>
          <a:p>
            <a:endParaRPr/>
          </a:p>
        </p:txBody>
      </p:sp>
      <p:sp>
        <p:nvSpPr>
          <p:cNvPr id="119" name="PlaceHolder 3"/>
          <p:cNvSpPr>
            <a:spLocks noGrp="1"/>
          </p:cNvSpPr>
          <p:nvPr>
            <p:ph type="body"/>
          </p:nvPr>
        </p:nvSpPr>
        <p:spPr>
          <a:xfrm>
            <a:off x="2589120" y="4106520"/>
            <a:ext cx="8915040" cy="18014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2593080" y="624240"/>
            <a:ext cx="8911440" cy="1280520"/>
          </a:xfrm>
          <a:prstGeom prst="rect">
            <a:avLst/>
          </a:prstGeom>
        </p:spPr>
        <p:txBody>
          <a:bodyPr lIns="0" rIns="0" tIns="0" bIns="0" anchor="ctr"/>
          <a:p>
            <a:endParaRPr/>
          </a:p>
        </p:txBody>
      </p:sp>
      <p:sp>
        <p:nvSpPr>
          <p:cNvPr id="121" name="PlaceHolder 2"/>
          <p:cNvSpPr>
            <a:spLocks noGrp="1"/>
          </p:cNvSpPr>
          <p:nvPr>
            <p:ph type="body"/>
          </p:nvPr>
        </p:nvSpPr>
        <p:spPr>
          <a:xfrm>
            <a:off x="2589120" y="2133720"/>
            <a:ext cx="4350240" cy="1801440"/>
          </a:xfrm>
          <a:prstGeom prst="rect">
            <a:avLst/>
          </a:prstGeom>
        </p:spPr>
        <p:txBody>
          <a:bodyPr lIns="0" rIns="0" tIns="0" bIns="0"/>
          <a:p>
            <a:endParaRPr/>
          </a:p>
        </p:txBody>
      </p:sp>
      <p:sp>
        <p:nvSpPr>
          <p:cNvPr id="122" name="PlaceHolder 3"/>
          <p:cNvSpPr>
            <a:spLocks noGrp="1"/>
          </p:cNvSpPr>
          <p:nvPr>
            <p:ph type="body"/>
          </p:nvPr>
        </p:nvSpPr>
        <p:spPr>
          <a:xfrm>
            <a:off x="7157160" y="2133720"/>
            <a:ext cx="4350240" cy="1801440"/>
          </a:xfrm>
          <a:prstGeom prst="rect">
            <a:avLst/>
          </a:prstGeom>
        </p:spPr>
        <p:txBody>
          <a:bodyPr lIns="0" rIns="0" tIns="0" bIns="0"/>
          <a:p>
            <a:endParaRPr/>
          </a:p>
        </p:txBody>
      </p:sp>
      <p:sp>
        <p:nvSpPr>
          <p:cNvPr id="123" name="PlaceHolder 4"/>
          <p:cNvSpPr>
            <a:spLocks noGrp="1"/>
          </p:cNvSpPr>
          <p:nvPr>
            <p:ph type="body"/>
          </p:nvPr>
        </p:nvSpPr>
        <p:spPr>
          <a:xfrm>
            <a:off x="7157160" y="4106520"/>
            <a:ext cx="4350240" cy="1801440"/>
          </a:xfrm>
          <a:prstGeom prst="rect">
            <a:avLst/>
          </a:prstGeom>
        </p:spPr>
        <p:txBody>
          <a:bodyPr lIns="0" rIns="0" tIns="0" bIns="0"/>
          <a:p>
            <a:endParaRPr/>
          </a:p>
        </p:txBody>
      </p:sp>
      <p:sp>
        <p:nvSpPr>
          <p:cNvPr id="124" name="PlaceHolder 5"/>
          <p:cNvSpPr>
            <a:spLocks noGrp="1"/>
          </p:cNvSpPr>
          <p:nvPr>
            <p:ph type="body"/>
          </p:nvPr>
        </p:nvSpPr>
        <p:spPr>
          <a:xfrm>
            <a:off x="2589120" y="4106520"/>
            <a:ext cx="4350240" cy="18014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2593080" y="624240"/>
            <a:ext cx="8911440" cy="1280520"/>
          </a:xfrm>
          <a:prstGeom prst="rect">
            <a:avLst/>
          </a:prstGeom>
        </p:spPr>
        <p:txBody>
          <a:bodyPr lIns="0" rIns="0" tIns="0" bIns="0" anchor="ctr"/>
          <a:p>
            <a:endParaRPr/>
          </a:p>
        </p:txBody>
      </p:sp>
      <p:sp>
        <p:nvSpPr>
          <p:cNvPr id="126" name="PlaceHolder 2"/>
          <p:cNvSpPr>
            <a:spLocks noGrp="1"/>
          </p:cNvSpPr>
          <p:nvPr>
            <p:ph type="body"/>
          </p:nvPr>
        </p:nvSpPr>
        <p:spPr>
          <a:xfrm>
            <a:off x="2589120" y="2133720"/>
            <a:ext cx="8915040" cy="3777120"/>
          </a:xfrm>
          <a:prstGeom prst="rect">
            <a:avLst/>
          </a:prstGeom>
        </p:spPr>
        <p:txBody>
          <a:bodyPr lIns="0" rIns="0" tIns="0" bIns="0"/>
          <a:p>
            <a:endParaRPr/>
          </a:p>
        </p:txBody>
      </p:sp>
      <p:sp>
        <p:nvSpPr>
          <p:cNvPr id="127" name="PlaceHolder 3"/>
          <p:cNvSpPr>
            <a:spLocks noGrp="1"/>
          </p:cNvSpPr>
          <p:nvPr>
            <p:ph type="body"/>
          </p:nvPr>
        </p:nvSpPr>
        <p:spPr>
          <a:xfrm>
            <a:off x="2589120" y="2133720"/>
            <a:ext cx="8915040" cy="3777120"/>
          </a:xfrm>
          <a:prstGeom prst="rect">
            <a:avLst/>
          </a:prstGeom>
        </p:spPr>
        <p:txBody>
          <a:bodyPr lIns="0" rIns="0" tIns="0" bIns="0"/>
          <a:p>
            <a:endParaRPr/>
          </a:p>
        </p:txBody>
      </p:sp>
      <p:pic>
        <p:nvPicPr>
          <p:cNvPr id="128" name="" descr=""/>
          <p:cNvPicPr/>
          <p:nvPr/>
        </p:nvPicPr>
        <p:blipFill>
          <a:blip r:embed="rId2"/>
          <a:stretch/>
        </p:blipFill>
        <p:spPr>
          <a:xfrm>
            <a:off x="4679640" y="2133720"/>
            <a:ext cx="4734000" cy="3777120"/>
          </a:xfrm>
          <a:prstGeom prst="rect">
            <a:avLst/>
          </a:prstGeom>
          <a:ln>
            <a:noFill/>
          </a:ln>
        </p:spPr>
      </p:pic>
      <p:pic>
        <p:nvPicPr>
          <p:cNvPr id="129" name="" descr=""/>
          <p:cNvPicPr/>
          <p:nvPr/>
        </p:nvPicPr>
        <p:blipFill>
          <a:blip r:embed="rId3"/>
          <a:stretch/>
        </p:blipFill>
        <p:spPr>
          <a:xfrm>
            <a:off x="4679640" y="2133720"/>
            <a:ext cx="4734000" cy="377712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2593080" y="624240"/>
            <a:ext cx="8911440" cy="1280520"/>
          </a:xfrm>
          <a:prstGeom prst="rect">
            <a:avLst/>
          </a:prstGeom>
        </p:spPr>
        <p:txBody>
          <a:bodyPr lIns="0" rIns="0" tIns="0" bIns="0" anchor="ctr"/>
          <a:p>
            <a:endParaRPr/>
          </a:p>
        </p:txBody>
      </p:sp>
      <p:sp>
        <p:nvSpPr>
          <p:cNvPr id="34" name="PlaceHolder 2"/>
          <p:cNvSpPr>
            <a:spLocks noGrp="1"/>
          </p:cNvSpPr>
          <p:nvPr>
            <p:ph type="body"/>
          </p:nvPr>
        </p:nvSpPr>
        <p:spPr>
          <a:xfrm>
            <a:off x="2589120" y="2133720"/>
            <a:ext cx="8915040" cy="377712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2593080" y="624240"/>
            <a:ext cx="8911440" cy="1280520"/>
          </a:xfrm>
          <a:prstGeom prst="rect">
            <a:avLst/>
          </a:prstGeom>
        </p:spPr>
        <p:txBody>
          <a:bodyPr lIns="0" rIns="0" tIns="0" bIns="0" anchor="ctr"/>
          <a:p>
            <a:endParaRPr/>
          </a:p>
        </p:txBody>
      </p:sp>
      <p:sp>
        <p:nvSpPr>
          <p:cNvPr id="36" name="PlaceHolder 2"/>
          <p:cNvSpPr>
            <a:spLocks noGrp="1"/>
          </p:cNvSpPr>
          <p:nvPr>
            <p:ph type="body"/>
          </p:nvPr>
        </p:nvSpPr>
        <p:spPr>
          <a:xfrm>
            <a:off x="2589120" y="2133720"/>
            <a:ext cx="4350240" cy="3777120"/>
          </a:xfrm>
          <a:prstGeom prst="rect">
            <a:avLst/>
          </a:prstGeom>
        </p:spPr>
        <p:txBody>
          <a:bodyPr lIns="0" rIns="0" tIns="0" bIns="0"/>
          <a:p>
            <a:endParaRPr/>
          </a:p>
        </p:txBody>
      </p:sp>
      <p:sp>
        <p:nvSpPr>
          <p:cNvPr id="37" name="PlaceHolder 3"/>
          <p:cNvSpPr>
            <a:spLocks noGrp="1"/>
          </p:cNvSpPr>
          <p:nvPr>
            <p:ph type="body"/>
          </p:nvPr>
        </p:nvSpPr>
        <p:spPr>
          <a:xfrm>
            <a:off x="7157160" y="2133720"/>
            <a:ext cx="4350240" cy="377712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38" name="PlaceHolder 1"/>
          <p:cNvSpPr>
            <a:spLocks noGrp="1"/>
          </p:cNvSpPr>
          <p:nvPr>
            <p:ph type="title"/>
          </p:nvPr>
        </p:nvSpPr>
        <p:spPr>
          <a:xfrm>
            <a:off x="2593080" y="624240"/>
            <a:ext cx="8911440" cy="1280520"/>
          </a:xfrm>
          <a:prstGeom prst="rect">
            <a:avLst/>
          </a:prstGeom>
        </p:spPr>
        <p:txBody>
          <a:bodyPr lIns="0" rIns="0" tIns="0" bIns="0" anchor="ctr"/>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39" name="PlaceHolder 1"/>
          <p:cNvSpPr>
            <a:spLocks noGrp="1"/>
          </p:cNvSpPr>
          <p:nvPr>
            <p:ph type="subTitle"/>
          </p:nvPr>
        </p:nvSpPr>
        <p:spPr>
          <a:xfrm>
            <a:off x="2593080" y="624240"/>
            <a:ext cx="8911440" cy="593712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2593080" y="624240"/>
            <a:ext cx="8911440" cy="1280520"/>
          </a:xfrm>
          <a:prstGeom prst="rect">
            <a:avLst/>
          </a:prstGeom>
        </p:spPr>
        <p:txBody>
          <a:bodyPr lIns="0" rIns="0" tIns="0" bIns="0" anchor="ctr"/>
          <a:p>
            <a:endParaRPr/>
          </a:p>
        </p:txBody>
      </p:sp>
      <p:sp>
        <p:nvSpPr>
          <p:cNvPr id="41" name="PlaceHolder 2"/>
          <p:cNvSpPr>
            <a:spLocks noGrp="1"/>
          </p:cNvSpPr>
          <p:nvPr>
            <p:ph type="body"/>
          </p:nvPr>
        </p:nvSpPr>
        <p:spPr>
          <a:xfrm>
            <a:off x="2589120" y="2133720"/>
            <a:ext cx="4350240" cy="1801440"/>
          </a:xfrm>
          <a:prstGeom prst="rect">
            <a:avLst/>
          </a:prstGeom>
        </p:spPr>
        <p:txBody>
          <a:bodyPr lIns="0" rIns="0" tIns="0" bIns="0"/>
          <a:p>
            <a:endParaRPr/>
          </a:p>
        </p:txBody>
      </p:sp>
      <p:sp>
        <p:nvSpPr>
          <p:cNvPr id="42" name="PlaceHolder 3"/>
          <p:cNvSpPr>
            <a:spLocks noGrp="1"/>
          </p:cNvSpPr>
          <p:nvPr>
            <p:ph type="body"/>
          </p:nvPr>
        </p:nvSpPr>
        <p:spPr>
          <a:xfrm>
            <a:off x="2589120" y="4106520"/>
            <a:ext cx="4350240" cy="1801440"/>
          </a:xfrm>
          <a:prstGeom prst="rect">
            <a:avLst/>
          </a:prstGeom>
        </p:spPr>
        <p:txBody>
          <a:bodyPr lIns="0" rIns="0" tIns="0" bIns="0"/>
          <a:p>
            <a:endParaRPr/>
          </a:p>
        </p:txBody>
      </p:sp>
      <p:sp>
        <p:nvSpPr>
          <p:cNvPr id="43" name="PlaceHolder 4"/>
          <p:cNvSpPr>
            <a:spLocks noGrp="1"/>
          </p:cNvSpPr>
          <p:nvPr>
            <p:ph type="body"/>
          </p:nvPr>
        </p:nvSpPr>
        <p:spPr>
          <a:xfrm>
            <a:off x="7157160" y="2133720"/>
            <a:ext cx="4350240" cy="377712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2593080" y="624240"/>
            <a:ext cx="8911440" cy="1280520"/>
          </a:xfrm>
          <a:prstGeom prst="rect">
            <a:avLst/>
          </a:prstGeom>
        </p:spPr>
        <p:txBody>
          <a:bodyPr lIns="0" rIns="0" tIns="0" bIns="0" anchor="ctr"/>
          <a:p>
            <a:endParaRPr/>
          </a:p>
        </p:txBody>
      </p:sp>
      <p:sp>
        <p:nvSpPr>
          <p:cNvPr id="45" name="PlaceHolder 2"/>
          <p:cNvSpPr>
            <a:spLocks noGrp="1"/>
          </p:cNvSpPr>
          <p:nvPr>
            <p:ph type="body"/>
          </p:nvPr>
        </p:nvSpPr>
        <p:spPr>
          <a:xfrm>
            <a:off x="2589120" y="2133720"/>
            <a:ext cx="4350240" cy="3777120"/>
          </a:xfrm>
          <a:prstGeom prst="rect">
            <a:avLst/>
          </a:prstGeom>
        </p:spPr>
        <p:txBody>
          <a:bodyPr lIns="0" rIns="0" tIns="0" bIns="0"/>
          <a:p>
            <a:endParaRPr/>
          </a:p>
        </p:txBody>
      </p:sp>
      <p:sp>
        <p:nvSpPr>
          <p:cNvPr id="46" name="PlaceHolder 3"/>
          <p:cNvSpPr>
            <a:spLocks noGrp="1"/>
          </p:cNvSpPr>
          <p:nvPr>
            <p:ph type="body"/>
          </p:nvPr>
        </p:nvSpPr>
        <p:spPr>
          <a:xfrm>
            <a:off x="7157160" y="2133720"/>
            <a:ext cx="4350240" cy="1801440"/>
          </a:xfrm>
          <a:prstGeom prst="rect">
            <a:avLst/>
          </a:prstGeom>
        </p:spPr>
        <p:txBody>
          <a:bodyPr lIns="0" rIns="0" tIns="0" bIns="0"/>
          <a:p>
            <a:endParaRPr/>
          </a:p>
        </p:txBody>
      </p:sp>
      <p:sp>
        <p:nvSpPr>
          <p:cNvPr id="47" name="PlaceHolder 4"/>
          <p:cNvSpPr>
            <a:spLocks noGrp="1"/>
          </p:cNvSpPr>
          <p:nvPr>
            <p:ph type="body"/>
          </p:nvPr>
        </p:nvSpPr>
        <p:spPr>
          <a:xfrm>
            <a:off x="7157160" y="4106520"/>
            <a:ext cx="4350240" cy="18014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2593080" y="624240"/>
            <a:ext cx="8911440" cy="1280520"/>
          </a:xfrm>
          <a:prstGeom prst="rect">
            <a:avLst/>
          </a:prstGeom>
        </p:spPr>
        <p:txBody>
          <a:bodyPr lIns="0" rIns="0" tIns="0" bIns="0" anchor="ctr"/>
          <a:p>
            <a:endParaRPr/>
          </a:p>
        </p:txBody>
      </p:sp>
      <p:sp>
        <p:nvSpPr>
          <p:cNvPr id="49" name="PlaceHolder 2"/>
          <p:cNvSpPr>
            <a:spLocks noGrp="1"/>
          </p:cNvSpPr>
          <p:nvPr>
            <p:ph type="body"/>
          </p:nvPr>
        </p:nvSpPr>
        <p:spPr>
          <a:xfrm>
            <a:off x="2589120" y="2133720"/>
            <a:ext cx="4350240" cy="1801440"/>
          </a:xfrm>
          <a:prstGeom prst="rect">
            <a:avLst/>
          </a:prstGeom>
        </p:spPr>
        <p:txBody>
          <a:bodyPr lIns="0" rIns="0" tIns="0" bIns="0"/>
          <a:p>
            <a:endParaRPr/>
          </a:p>
        </p:txBody>
      </p:sp>
      <p:sp>
        <p:nvSpPr>
          <p:cNvPr id="50" name="PlaceHolder 3"/>
          <p:cNvSpPr>
            <a:spLocks noGrp="1"/>
          </p:cNvSpPr>
          <p:nvPr>
            <p:ph type="body"/>
          </p:nvPr>
        </p:nvSpPr>
        <p:spPr>
          <a:xfrm>
            <a:off x="7157160" y="2133720"/>
            <a:ext cx="4350240" cy="1801440"/>
          </a:xfrm>
          <a:prstGeom prst="rect">
            <a:avLst/>
          </a:prstGeom>
        </p:spPr>
        <p:txBody>
          <a:bodyPr lIns="0" rIns="0" tIns="0" bIns="0"/>
          <a:p>
            <a:endParaRPr/>
          </a:p>
        </p:txBody>
      </p:sp>
      <p:sp>
        <p:nvSpPr>
          <p:cNvPr id="51" name="PlaceHolder 4"/>
          <p:cNvSpPr>
            <a:spLocks noGrp="1"/>
          </p:cNvSpPr>
          <p:nvPr>
            <p:ph type="body"/>
          </p:nvPr>
        </p:nvSpPr>
        <p:spPr>
          <a:xfrm>
            <a:off x="2589120" y="4106520"/>
            <a:ext cx="8915040" cy="18014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CustomShape 1"/>
          <p:cNvSpPr/>
          <p:nvPr/>
        </p:nvSpPr>
        <p:spPr>
          <a:xfrm>
            <a:off x="0" y="2575080"/>
            <a:ext cx="100440" cy="625680"/>
          </a:xfrm>
          <a:custGeom>
            <a:avLst/>
            <a:gdLst/>
            <a:ahLst/>
            <a:rect l="0" t="0" r="r" b="b"/>
            <a:pathLst>
              <a:path w="23" h="137">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path>
            </a:pathLst>
          </a:custGeom>
          <a:solidFill>
            <a:schemeClr val="tx2">
              <a:alpha val="20000"/>
            </a:schemeClr>
          </a:solidFill>
          <a:ln>
            <a:noFill/>
          </a:ln>
        </p:spPr>
        <p:style>
          <a:lnRef idx="0"/>
          <a:fillRef idx="0"/>
          <a:effectRef idx="0"/>
          <a:fontRef idx="minor"/>
        </p:style>
      </p:sp>
      <p:sp>
        <p:nvSpPr>
          <p:cNvPr id="1" name="CustomShape 2"/>
          <p:cNvSpPr/>
          <p:nvPr/>
        </p:nvSpPr>
        <p:spPr>
          <a:xfrm>
            <a:off x="128520" y="3156480"/>
            <a:ext cx="646200" cy="2322000"/>
          </a:xfrm>
          <a:custGeom>
            <a:avLst/>
            <a:gdLst/>
            <a:ahLst/>
            <a:rect l="0" t="0" r="r" b="b"/>
            <a:pathLst>
              <a:path w="141" h="505">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path>
            </a:pathLst>
          </a:custGeom>
          <a:solidFill>
            <a:schemeClr val="tx2">
              <a:alpha val="20000"/>
            </a:schemeClr>
          </a:solidFill>
          <a:ln>
            <a:noFill/>
          </a:ln>
        </p:spPr>
        <p:style>
          <a:lnRef idx="0"/>
          <a:fillRef idx="0"/>
          <a:effectRef idx="0"/>
          <a:fontRef idx="minor"/>
        </p:style>
      </p:sp>
      <p:sp>
        <p:nvSpPr>
          <p:cNvPr id="2" name="CustomShape 3"/>
          <p:cNvSpPr/>
          <p:nvPr/>
        </p:nvSpPr>
        <p:spPr>
          <a:xfrm>
            <a:off x="807120" y="5447160"/>
            <a:ext cx="609120" cy="1419840"/>
          </a:xfrm>
          <a:custGeom>
            <a:avLst/>
            <a:gdLst/>
            <a:ahLst/>
            <a:rect l="0" t="0" r="r" b="b"/>
            <a:pathLst>
              <a:path w="133" h="309">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path>
            </a:pathLst>
          </a:custGeom>
          <a:solidFill>
            <a:schemeClr val="tx2">
              <a:alpha val="20000"/>
            </a:schemeClr>
          </a:solidFill>
          <a:ln>
            <a:noFill/>
          </a:ln>
        </p:spPr>
        <p:style>
          <a:lnRef idx="0"/>
          <a:fillRef idx="0"/>
          <a:effectRef idx="0"/>
          <a:fontRef idx="minor"/>
        </p:style>
      </p:sp>
      <p:sp>
        <p:nvSpPr>
          <p:cNvPr id="3" name="CustomShape 4"/>
          <p:cNvSpPr/>
          <p:nvPr/>
        </p:nvSpPr>
        <p:spPr>
          <a:xfrm>
            <a:off x="959760" y="6503760"/>
            <a:ext cx="171000" cy="363240"/>
          </a:xfrm>
          <a:custGeom>
            <a:avLst/>
            <a:gdLst/>
            <a:ahLst/>
            <a:rect l="0" t="0" r="r" b="b"/>
            <a:pathLst>
              <a:path w="38" h="80">
                <a:moveTo>
                  <a:pt x="28" y="79"/>
                </a:moveTo>
                <a:cubicBezTo>
                  <a:pt x="37" y="79"/>
                  <a:pt x="37" y="79"/>
                  <a:pt x="37" y="79"/>
                </a:cubicBezTo>
                <a:cubicBezTo>
                  <a:pt x="24" y="53"/>
                  <a:pt x="12" y="27"/>
                  <a:pt x="0" y="0"/>
                </a:cubicBezTo>
                <a:cubicBezTo>
                  <a:pt x="8" y="27"/>
                  <a:pt x="17" y="53"/>
                  <a:pt x="28" y="79"/>
                </a:cubicBezTo>
              </a:path>
            </a:pathLst>
          </a:custGeom>
          <a:solidFill>
            <a:schemeClr val="tx2">
              <a:alpha val="20000"/>
            </a:schemeClr>
          </a:solidFill>
          <a:ln>
            <a:noFill/>
          </a:ln>
        </p:spPr>
        <p:style>
          <a:lnRef idx="0"/>
          <a:fillRef idx="0"/>
          <a:effectRef idx="0"/>
          <a:fontRef idx="minor"/>
        </p:style>
      </p:sp>
      <p:sp>
        <p:nvSpPr>
          <p:cNvPr id="4" name="CustomShape 5"/>
          <p:cNvSpPr/>
          <p:nvPr/>
        </p:nvSpPr>
        <p:spPr>
          <a:xfrm>
            <a:off x="100800" y="3201120"/>
            <a:ext cx="821520" cy="3328200"/>
          </a:xfrm>
          <a:custGeom>
            <a:avLst/>
            <a:gdLst/>
            <a:ahLst/>
            <a:rect l="0" t="0" r="r" b="b"/>
            <a:pathLst>
              <a:path w="179" h="723">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path>
            </a:pathLst>
          </a:custGeom>
          <a:solidFill>
            <a:schemeClr val="tx2">
              <a:alpha val="20000"/>
            </a:schemeClr>
          </a:solidFill>
          <a:ln>
            <a:noFill/>
          </a:ln>
        </p:spPr>
        <p:style>
          <a:lnRef idx="0"/>
          <a:fillRef idx="0"/>
          <a:effectRef idx="0"/>
          <a:fontRef idx="minor"/>
        </p:style>
      </p:sp>
      <p:sp>
        <p:nvSpPr>
          <p:cNvPr id="5" name="CustomShape 6"/>
          <p:cNvSpPr/>
          <p:nvPr/>
        </p:nvSpPr>
        <p:spPr>
          <a:xfrm>
            <a:off x="22320" y="228600"/>
            <a:ext cx="105840" cy="2927520"/>
          </a:xfrm>
          <a:custGeom>
            <a:avLst/>
            <a:gdLst/>
            <a:ahLst/>
            <a:rect l="0" t="0" r="r" b="b"/>
            <a:pathLst>
              <a:path w="24" h="636">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path>
            </a:pathLst>
          </a:custGeom>
          <a:solidFill>
            <a:schemeClr val="tx2">
              <a:alpha val="20000"/>
            </a:schemeClr>
          </a:solidFill>
          <a:ln>
            <a:noFill/>
          </a:ln>
        </p:spPr>
        <p:style>
          <a:lnRef idx="0"/>
          <a:fillRef idx="0"/>
          <a:effectRef idx="0"/>
          <a:fontRef idx="minor"/>
        </p:style>
      </p:sp>
      <p:sp>
        <p:nvSpPr>
          <p:cNvPr id="6" name="CustomShape 7"/>
          <p:cNvSpPr/>
          <p:nvPr/>
        </p:nvSpPr>
        <p:spPr>
          <a:xfrm>
            <a:off x="78120" y="2944080"/>
            <a:ext cx="77760" cy="493560"/>
          </a:xfrm>
          <a:custGeom>
            <a:avLst/>
            <a:gdLst/>
            <a:ahLst/>
            <a:rect l="0" t="0" r="r" b="b"/>
            <a:pathLst>
              <a:path w="18" h="108">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path>
            </a:pathLst>
          </a:custGeom>
          <a:solidFill>
            <a:schemeClr val="tx2">
              <a:alpha val="20000"/>
            </a:schemeClr>
          </a:solidFill>
          <a:ln>
            <a:noFill/>
          </a:ln>
        </p:spPr>
        <p:style>
          <a:lnRef idx="0"/>
          <a:fillRef idx="0"/>
          <a:effectRef idx="0"/>
          <a:fontRef idx="minor"/>
        </p:style>
      </p:sp>
      <p:sp>
        <p:nvSpPr>
          <p:cNvPr id="7" name="CustomShape 8"/>
          <p:cNvSpPr/>
          <p:nvPr/>
        </p:nvSpPr>
        <p:spPr>
          <a:xfrm>
            <a:off x="769680" y="5478840"/>
            <a:ext cx="189720" cy="1024560"/>
          </a:xfrm>
          <a:custGeom>
            <a:avLst/>
            <a:gdLst/>
            <a:ahLst/>
            <a:rect l="0" t="0" r="r" b="b"/>
            <a:pathLst>
              <a:path w="42" h="223">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path>
            </a:pathLst>
          </a:custGeom>
          <a:solidFill>
            <a:schemeClr val="tx2">
              <a:alpha val="20000"/>
            </a:schemeClr>
          </a:solidFill>
          <a:ln>
            <a:noFill/>
          </a:ln>
        </p:spPr>
        <p:style>
          <a:lnRef idx="0"/>
          <a:fillRef idx="0"/>
          <a:effectRef idx="0"/>
          <a:fontRef idx="minor"/>
        </p:style>
      </p:sp>
      <p:sp>
        <p:nvSpPr>
          <p:cNvPr id="8" name="CustomShape 9"/>
          <p:cNvSpPr/>
          <p:nvPr/>
        </p:nvSpPr>
        <p:spPr>
          <a:xfrm>
            <a:off x="775440" y="1398960"/>
            <a:ext cx="2075760" cy="4047840"/>
          </a:xfrm>
          <a:custGeom>
            <a:avLst/>
            <a:gdLst/>
            <a:ahLst/>
            <a:rect l="0" t="0" r="r" b="b"/>
            <a:pathLst>
              <a:path w="451" h="879">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path>
            </a:pathLst>
          </a:custGeom>
          <a:solidFill>
            <a:schemeClr val="tx2">
              <a:alpha val="20000"/>
            </a:schemeClr>
          </a:solidFill>
          <a:ln>
            <a:noFill/>
          </a:ln>
        </p:spPr>
        <p:style>
          <a:lnRef idx="0"/>
          <a:fillRef idx="0"/>
          <a:effectRef idx="0"/>
          <a:fontRef idx="minor"/>
        </p:style>
      </p:sp>
      <p:sp>
        <p:nvSpPr>
          <p:cNvPr id="9" name="CustomShape 10"/>
          <p:cNvSpPr/>
          <p:nvPr/>
        </p:nvSpPr>
        <p:spPr>
          <a:xfrm>
            <a:off x="922680" y="6530040"/>
            <a:ext cx="161640" cy="336960"/>
          </a:xfrm>
          <a:custGeom>
            <a:avLst/>
            <a:gdLst/>
            <a:ahLst/>
            <a:rect l="0" t="0" r="r" b="b"/>
            <a:pathLst>
              <a:path w="36" h="74">
                <a:moveTo>
                  <a:pt x="0" y="0"/>
                </a:moveTo>
                <a:cubicBezTo>
                  <a:pt x="7" y="24"/>
                  <a:pt x="16" y="49"/>
                  <a:pt x="26" y="73"/>
                </a:cubicBezTo>
                <a:cubicBezTo>
                  <a:pt x="35" y="73"/>
                  <a:pt x="35" y="73"/>
                  <a:pt x="35" y="73"/>
                </a:cubicBezTo>
                <a:cubicBezTo>
                  <a:pt x="23" y="49"/>
                  <a:pt x="11" y="24"/>
                  <a:pt x="0" y="0"/>
                </a:cubicBezTo>
              </a:path>
            </a:pathLst>
          </a:custGeom>
          <a:solidFill>
            <a:schemeClr val="tx2">
              <a:alpha val="20000"/>
            </a:schemeClr>
          </a:solidFill>
          <a:ln>
            <a:noFill/>
          </a:ln>
        </p:spPr>
        <p:style>
          <a:lnRef idx="0"/>
          <a:fillRef idx="0"/>
          <a:effectRef idx="0"/>
          <a:fontRef idx="minor"/>
        </p:style>
      </p:sp>
      <p:sp>
        <p:nvSpPr>
          <p:cNvPr id="10" name="CustomShape 11"/>
          <p:cNvSpPr/>
          <p:nvPr/>
        </p:nvSpPr>
        <p:spPr>
          <a:xfrm>
            <a:off x="769680" y="5359320"/>
            <a:ext cx="37080" cy="221400"/>
          </a:xfrm>
          <a:custGeom>
            <a:avLst/>
            <a:gdLst/>
            <a:ahLst/>
            <a:rect l="0" t="0" r="r" b="b"/>
            <a:pathLst>
              <a:path w="9" h="49">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path>
            </a:pathLst>
          </a:custGeom>
          <a:solidFill>
            <a:schemeClr val="tx2">
              <a:alpha val="20000"/>
            </a:schemeClr>
          </a:solidFill>
          <a:ln>
            <a:noFill/>
          </a:ln>
        </p:spPr>
        <p:style>
          <a:lnRef idx="0"/>
          <a:fillRef idx="0"/>
          <a:effectRef idx="0"/>
          <a:fontRef idx="minor"/>
        </p:style>
      </p:sp>
      <p:sp>
        <p:nvSpPr>
          <p:cNvPr id="11" name="CustomShape 12"/>
          <p:cNvSpPr/>
          <p:nvPr/>
        </p:nvSpPr>
        <p:spPr>
          <a:xfrm>
            <a:off x="849960" y="6244560"/>
            <a:ext cx="238320" cy="622080"/>
          </a:xfrm>
          <a:custGeom>
            <a:avLst/>
            <a:gdLst/>
            <a:ahLst/>
            <a:rect l="0" t="0" r="r" b="b"/>
            <a:pathLst>
              <a:path w="53" h="136">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path>
            </a:pathLst>
          </a:custGeom>
          <a:solidFill>
            <a:schemeClr val="tx2">
              <a:alpha val="20000"/>
            </a:schemeClr>
          </a:solidFill>
          <a:ln>
            <a:noFill/>
          </a:ln>
        </p:spPr>
        <p:style>
          <a:lnRef idx="0"/>
          <a:fillRef idx="0"/>
          <a:effectRef idx="0"/>
          <a:fontRef idx="minor"/>
        </p:style>
      </p:sp>
      <p:sp>
        <p:nvSpPr>
          <p:cNvPr id="12" name="CustomShape 13"/>
          <p:cNvSpPr/>
          <p:nvPr/>
        </p:nvSpPr>
        <p:spPr>
          <a:xfrm>
            <a:off x="27360" y="-720"/>
            <a:ext cx="493920" cy="4400640"/>
          </a:xfrm>
          <a:custGeom>
            <a:avLst/>
            <a:gdLst/>
            <a:ahLst/>
            <a:rect l="0" t="0" r="r" b="b"/>
            <a:pathLst>
              <a:path w="104" h="921">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path>
            </a:pathLst>
          </a:custGeom>
          <a:solidFill>
            <a:schemeClr val="tx2"/>
          </a:solidFill>
          <a:ln>
            <a:noFill/>
          </a:ln>
        </p:spPr>
        <p:style>
          <a:lnRef idx="0"/>
          <a:fillRef idx="0"/>
          <a:effectRef idx="0"/>
          <a:fontRef idx="minor"/>
        </p:style>
      </p:sp>
      <p:sp>
        <p:nvSpPr>
          <p:cNvPr id="13" name="CustomShape 14"/>
          <p:cNvSpPr/>
          <p:nvPr/>
        </p:nvSpPr>
        <p:spPr>
          <a:xfrm>
            <a:off x="550440" y="4316400"/>
            <a:ext cx="423000" cy="1580400"/>
          </a:xfrm>
          <a:custGeom>
            <a:avLst/>
            <a:gdLst/>
            <a:ahLst/>
            <a:rect l="0" t="0" r="r" b="b"/>
            <a:pathLst>
              <a:path w="89" h="331">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path>
            </a:pathLst>
          </a:custGeom>
          <a:solidFill>
            <a:schemeClr val="tx2"/>
          </a:solidFill>
          <a:ln>
            <a:noFill/>
          </a:ln>
        </p:spPr>
        <p:style>
          <a:lnRef idx="0"/>
          <a:fillRef idx="0"/>
          <a:effectRef idx="0"/>
          <a:fontRef idx="minor"/>
        </p:style>
      </p:sp>
      <p:sp>
        <p:nvSpPr>
          <p:cNvPr id="14" name="CustomShape 15"/>
          <p:cNvSpPr/>
          <p:nvPr/>
        </p:nvSpPr>
        <p:spPr>
          <a:xfrm>
            <a:off x="1006200" y="5862600"/>
            <a:ext cx="430560" cy="990360"/>
          </a:xfrm>
          <a:custGeom>
            <a:avLst/>
            <a:gdLst/>
            <a:ahLst/>
            <a:rect l="0" t="0" r="r" b="b"/>
            <a:pathLst>
              <a:path w="91" h="208">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path>
            </a:pathLst>
          </a:custGeom>
          <a:solidFill>
            <a:schemeClr val="tx2"/>
          </a:solidFill>
          <a:ln>
            <a:noFill/>
          </a:ln>
        </p:spPr>
        <p:style>
          <a:lnRef idx="0"/>
          <a:fillRef idx="0"/>
          <a:effectRef idx="0"/>
          <a:fontRef idx="minor"/>
        </p:style>
      </p:sp>
      <p:sp>
        <p:nvSpPr>
          <p:cNvPr id="15" name="CustomShape 16"/>
          <p:cNvSpPr/>
          <p:nvPr/>
        </p:nvSpPr>
        <p:spPr>
          <a:xfrm>
            <a:off x="521640" y="4364280"/>
            <a:ext cx="551520" cy="2235600"/>
          </a:xfrm>
          <a:custGeom>
            <a:avLst/>
            <a:gdLst/>
            <a:ahLst/>
            <a:rect l="0" t="0" r="r" b="b"/>
            <a:pathLst>
              <a:path w="116" h="468">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path>
            </a:pathLst>
          </a:custGeom>
          <a:solidFill>
            <a:schemeClr val="tx2"/>
          </a:solidFill>
          <a:ln>
            <a:noFill/>
          </a:ln>
        </p:spPr>
        <p:style>
          <a:lnRef idx="0"/>
          <a:fillRef idx="0"/>
          <a:effectRef idx="0"/>
          <a:fontRef idx="minor"/>
        </p:style>
      </p:sp>
      <p:sp>
        <p:nvSpPr>
          <p:cNvPr id="16" name="CustomShape 17"/>
          <p:cNvSpPr/>
          <p:nvPr/>
        </p:nvSpPr>
        <p:spPr>
          <a:xfrm>
            <a:off x="468000" y="1289160"/>
            <a:ext cx="173880" cy="3026880"/>
          </a:xfrm>
          <a:custGeom>
            <a:avLst/>
            <a:gdLst/>
            <a:ahLst/>
            <a:rect l="0" t="0" r="r" b="b"/>
            <a:pathLst>
              <a:path w="37" h="634">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path>
            </a:pathLst>
          </a:custGeom>
          <a:solidFill>
            <a:schemeClr val="tx2"/>
          </a:solidFill>
          <a:ln>
            <a:noFill/>
          </a:ln>
        </p:spPr>
        <p:style>
          <a:lnRef idx="0"/>
          <a:fillRef idx="0"/>
          <a:effectRef idx="0"/>
          <a:fontRef idx="minor"/>
        </p:style>
      </p:sp>
      <p:sp>
        <p:nvSpPr>
          <p:cNvPr id="17" name="CustomShape 18"/>
          <p:cNvSpPr/>
          <p:nvPr/>
        </p:nvSpPr>
        <p:spPr>
          <a:xfrm>
            <a:off x="1111680" y="6571440"/>
            <a:ext cx="133920" cy="281160"/>
          </a:xfrm>
          <a:custGeom>
            <a:avLst/>
            <a:gdLst/>
            <a:ahLst/>
            <a:rect l="0" t="0" r="r" b="b"/>
            <a:pathLst>
              <a:path w="29" h="60">
                <a:moveTo>
                  <a:pt x="22" y="59"/>
                </a:moveTo>
                <a:cubicBezTo>
                  <a:pt x="28" y="59"/>
                  <a:pt x="28" y="59"/>
                  <a:pt x="28" y="59"/>
                </a:cubicBezTo>
                <a:cubicBezTo>
                  <a:pt x="18" y="40"/>
                  <a:pt x="9" y="20"/>
                  <a:pt x="0" y="0"/>
                </a:cubicBezTo>
                <a:cubicBezTo>
                  <a:pt x="6" y="20"/>
                  <a:pt x="13" y="40"/>
                  <a:pt x="22" y="59"/>
                </a:cubicBezTo>
              </a:path>
            </a:pathLst>
          </a:custGeom>
          <a:solidFill>
            <a:schemeClr val="tx2"/>
          </a:solidFill>
          <a:ln>
            <a:noFill/>
          </a:ln>
        </p:spPr>
        <p:style>
          <a:lnRef idx="0"/>
          <a:fillRef idx="0"/>
          <a:effectRef idx="0"/>
          <a:fontRef idx="minor"/>
        </p:style>
      </p:sp>
      <p:sp>
        <p:nvSpPr>
          <p:cNvPr id="18" name="CustomShape 19"/>
          <p:cNvSpPr/>
          <p:nvPr/>
        </p:nvSpPr>
        <p:spPr>
          <a:xfrm>
            <a:off x="502560" y="4107600"/>
            <a:ext cx="82080" cy="511200"/>
          </a:xfrm>
          <a:custGeom>
            <a:avLst/>
            <a:gdLst/>
            <a:ahLst/>
            <a:rect l="0" t="0" r="r" b="b"/>
            <a:pathLst>
              <a:path w="18" h="108">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path>
            </a:pathLst>
          </a:custGeom>
          <a:solidFill>
            <a:schemeClr val="tx2"/>
          </a:solidFill>
          <a:ln>
            <a:noFill/>
          </a:ln>
        </p:spPr>
        <p:style>
          <a:lnRef idx="0"/>
          <a:fillRef idx="0"/>
          <a:effectRef idx="0"/>
          <a:fontRef idx="minor"/>
        </p:style>
      </p:sp>
      <p:sp>
        <p:nvSpPr>
          <p:cNvPr id="19" name="CustomShape 20"/>
          <p:cNvSpPr/>
          <p:nvPr/>
        </p:nvSpPr>
        <p:spPr>
          <a:xfrm>
            <a:off x="973800" y="3145680"/>
            <a:ext cx="1409760" cy="2716560"/>
          </a:xfrm>
          <a:custGeom>
            <a:avLst/>
            <a:gdLst/>
            <a:ahLst/>
            <a:rect l="0" t="0" r="r" b="b"/>
            <a:pathLst>
              <a:path w="295" h="569">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path>
            </a:pathLst>
          </a:custGeom>
          <a:solidFill>
            <a:schemeClr val="tx2"/>
          </a:solidFill>
          <a:ln>
            <a:noFill/>
          </a:ln>
        </p:spPr>
        <p:style>
          <a:lnRef idx="0"/>
          <a:fillRef idx="0"/>
          <a:effectRef idx="0"/>
          <a:fontRef idx="minor"/>
        </p:style>
      </p:sp>
      <p:sp>
        <p:nvSpPr>
          <p:cNvPr id="20" name="CustomShape 21"/>
          <p:cNvSpPr/>
          <p:nvPr/>
        </p:nvSpPr>
        <p:spPr>
          <a:xfrm>
            <a:off x="1073520" y="6600240"/>
            <a:ext cx="120240" cy="252720"/>
          </a:xfrm>
          <a:custGeom>
            <a:avLst/>
            <a:gdLst/>
            <a:ahLst/>
            <a:rect l="0" t="0" r="r" b="b"/>
            <a:pathLst>
              <a:path w="26" h="54">
                <a:moveTo>
                  <a:pt x="0" y="0"/>
                </a:moveTo>
                <a:cubicBezTo>
                  <a:pt x="5" y="18"/>
                  <a:pt x="12" y="36"/>
                  <a:pt x="19" y="53"/>
                </a:cubicBezTo>
                <a:cubicBezTo>
                  <a:pt x="25" y="53"/>
                  <a:pt x="25" y="53"/>
                  <a:pt x="25" y="53"/>
                </a:cubicBezTo>
                <a:cubicBezTo>
                  <a:pt x="16" y="36"/>
                  <a:pt x="8" y="18"/>
                  <a:pt x="0" y="0"/>
                </a:cubicBezTo>
              </a:path>
            </a:pathLst>
          </a:custGeom>
          <a:solidFill>
            <a:schemeClr val="tx2"/>
          </a:solidFill>
          <a:ln>
            <a:noFill/>
          </a:ln>
        </p:spPr>
        <p:style>
          <a:lnRef idx="0"/>
          <a:fillRef idx="0"/>
          <a:effectRef idx="0"/>
          <a:fontRef idx="minor"/>
        </p:style>
      </p:sp>
      <p:sp>
        <p:nvSpPr>
          <p:cNvPr id="21" name="CustomShape 22"/>
          <p:cNvSpPr/>
          <p:nvPr/>
        </p:nvSpPr>
        <p:spPr>
          <a:xfrm>
            <a:off x="973800" y="5897160"/>
            <a:ext cx="137520" cy="673920"/>
          </a:xfrm>
          <a:custGeom>
            <a:avLst/>
            <a:gdLst/>
            <a:ahLst/>
            <a:rect l="0" t="0" r="r" b="b"/>
            <a:pathLst>
              <a:path w="30" h="142">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path>
            </a:pathLst>
          </a:custGeom>
          <a:solidFill>
            <a:schemeClr val="tx2"/>
          </a:solidFill>
          <a:ln>
            <a:noFill/>
          </a:ln>
        </p:spPr>
        <p:style>
          <a:lnRef idx="0"/>
          <a:fillRef idx="0"/>
          <a:effectRef idx="0"/>
          <a:fontRef idx="minor"/>
        </p:style>
      </p:sp>
      <p:sp>
        <p:nvSpPr>
          <p:cNvPr id="22" name="CustomShape 23"/>
          <p:cNvSpPr/>
          <p:nvPr/>
        </p:nvSpPr>
        <p:spPr>
          <a:xfrm>
            <a:off x="973800" y="5772600"/>
            <a:ext cx="37800" cy="227520"/>
          </a:xfrm>
          <a:custGeom>
            <a:avLst/>
            <a:gdLst/>
            <a:ahLst/>
            <a:rect l="0" t="0" r="r" b="b"/>
            <a:pathLst>
              <a:path w="9" h="49">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path>
            </a:pathLst>
          </a:custGeom>
          <a:solidFill>
            <a:schemeClr val="tx2"/>
          </a:solidFill>
          <a:ln>
            <a:noFill/>
          </a:ln>
        </p:spPr>
        <p:style>
          <a:lnRef idx="0"/>
          <a:fillRef idx="0"/>
          <a:effectRef idx="0"/>
          <a:fontRef idx="minor"/>
        </p:style>
      </p:sp>
      <p:sp>
        <p:nvSpPr>
          <p:cNvPr id="23" name="CustomShape 24"/>
          <p:cNvSpPr/>
          <p:nvPr/>
        </p:nvSpPr>
        <p:spPr>
          <a:xfrm>
            <a:off x="1006200" y="6322680"/>
            <a:ext cx="210240" cy="530280"/>
          </a:xfrm>
          <a:custGeom>
            <a:avLst/>
            <a:gdLst/>
            <a:ahLst/>
            <a:rect l="0" t="0" r="r" b="b"/>
            <a:pathLst>
              <a:path w="45" h="112">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path>
            </a:pathLst>
          </a:custGeom>
          <a:solidFill>
            <a:schemeClr val="tx2"/>
          </a:solidFill>
          <a:ln>
            <a:noFill/>
          </a:ln>
        </p:spPr>
        <p:style>
          <a:lnRef idx="0"/>
          <a:fillRef idx="0"/>
          <a:effectRef idx="0"/>
          <a:fontRef idx="minor"/>
        </p:style>
      </p:sp>
      <p:sp>
        <p:nvSpPr>
          <p:cNvPr id="24" name="CustomShape 25"/>
          <p:cNvSpPr/>
          <p:nvPr/>
        </p:nvSpPr>
        <p:spPr>
          <a:xfrm>
            <a:off x="0" y="0"/>
            <a:ext cx="182520" cy="6857640"/>
          </a:xfrm>
          <a:prstGeom prst="rect">
            <a:avLst/>
          </a:prstGeom>
          <a:solidFill>
            <a:schemeClr val="tx2"/>
          </a:solidFill>
          <a:ln>
            <a:noFill/>
          </a:ln>
          <a:effectLst>
            <a:outerShdw blurRad="38100" dir="5400000" dist="25400" rotWithShape="0">
              <a:srgbClr val="000000">
                <a:alpha val="25000"/>
              </a:srgbClr>
            </a:outerShdw>
          </a:effectLst>
        </p:spPr>
        <p:style>
          <a:lnRef idx="1">
            <a:schemeClr val="accent1"/>
          </a:lnRef>
          <a:fillRef idx="3">
            <a:schemeClr val="accent1"/>
          </a:fillRef>
          <a:effectRef idx="2">
            <a:schemeClr val="accent1"/>
          </a:effectRef>
          <a:fontRef idx="minor"/>
        </p:style>
      </p:sp>
      <p:sp>
        <p:nvSpPr>
          <p:cNvPr id="25" name="PlaceHolder 26"/>
          <p:cNvSpPr>
            <a:spLocks noGrp="1"/>
          </p:cNvSpPr>
          <p:nvPr>
            <p:ph type="title"/>
          </p:nvPr>
        </p:nvSpPr>
        <p:spPr>
          <a:xfrm>
            <a:off x="2589120" y="2514600"/>
            <a:ext cx="8915040" cy="2262600"/>
          </a:xfrm>
          <a:prstGeom prst="rect">
            <a:avLst/>
          </a:prstGeom>
        </p:spPr>
        <p:txBody>
          <a:bodyPr anchor="b"/>
          <a:p>
            <a:pPr>
              <a:lnSpc>
                <a:spcPct val="100000"/>
              </a:lnSpc>
            </a:pPr>
            <a:r>
              <a:rPr lang="en-US" sz="5400" strike="noStrike">
                <a:solidFill>
                  <a:srgbClr val="262626"/>
                </a:solidFill>
                <a:latin typeface="Century Gothic"/>
              </a:rPr>
              <a:t>Pulse para editar el formato del texto de títuloHaga clic para modificar el estilo de título del patrón</a:t>
            </a:r>
            <a:endParaRPr/>
          </a:p>
        </p:txBody>
      </p:sp>
      <p:sp>
        <p:nvSpPr>
          <p:cNvPr id="26" name="PlaceHolder 27"/>
          <p:cNvSpPr>
            <a:spLocks noGrp="1"/>
          </p:cNvSpPr>
          <p:nvPr>
            <p:ph type="dt"/>
          </p:nvPr>
        </p:nvSpPr>
        <p:spPr>
          <a:xfrm>
            <a:off x="10361520" y="6130440"/>
            <a:ext cx="1145880" cy="370080"/>
          </a:xfrm>
          <a:prstGeom prst="rect">
            <a:avLst/>
          </a:prstGeom>
        </p:spPr>
        <p:txBody>
          <a:bodyPr anchor="ctr"/>
          <a:p>
            <a:pPr algn="r">
              <a:lnSpc>
                <a:spcPct val="100000"/>
              </a:lnSpc>
            </a:pPr>
            <a:r>
              <a:rPr lang="ca-ES" sz="900" strike="noStrike">
                <a:solidFill>
                  <a:srgbClr val="8b8b8b"/>
                </a:solidFill>
                <a:latin typeface="Century Gothic"/>
              </a:rPr>
              <a:t>15/10/15</a:t>
            </a:r>
            <a:endParaRPr/>
          </a:p>
        </p:txBody>
      </p:sp>
      <p:sp>
        <p:nvSpPr>
          <p:cNvPr id="27" name="PlaceHolder 28"/>
          <p:cNvSpPr>
            <a:spLocks noGrp="1"/>
          </p:cNvSpPr>
          <p:nvPr>
            <p:ph type="ftr"/>
          </p:nvPr>
        </p:nvSpPr>
        <p:spPr>
          <a:xfrm>
            <a:off x="2589120" y="6135840"/>
            <a:ext cx="7619760" cy="364680"/>
          </a:xfrm>
          <a:prstGeom prst="rect">
            <a:avLst/>
          </a:prstGeom>
        </p:spPr>
        <p:txBody>
          <a:bodyPr anchor="ctr"/>
          <a:p>
            <a:endParaRPr/>
          </a:p>
        </p:txBody>
      </p:sp>
      <p:sp>
        <p:nvSpPr>
          <p:cNvPr id="28" name="CustomShape 29"/>
          <p:cNvSpPr/>
          <p:nvPr/>
        </p:nvSpPr>
        <p:spPr>
          <a:xfrm>
            <a:off x="0" y="4323960"/>
            <a:ext cx="1744200" cy="778320"/>
          </a:xfrm>
          <a:custGeom>
            <a:avLst/>
            <a:gdLst/>
            <a:ahLst/>
            <a:rect l="0" t="0" r="r" b="b"/>
            <a:pathLst>
              <a:path w="373" h="167">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path>
            </a:pathLst>
          </a:custGeom>
          <a:solidFill>
            <a:schemeClr val="accent1"/>
          </a:solidFill>
          <a:ln>
            <a:noFill/>
          </a:ln>
        </p:spPr>
        <p:style>
          <a:lnRef idx="0"/>
          <a:fillRef idx="0"/>
          <a:effectRef idx="0"/>
          <a:fontRef idx="minor"/>
        </p:style>
      </p:sp>
      <p:sp>
        <p:nvSpPr>
          <p:cNvPr id="29" name="PlaceHolder 30"/>
          <p:cNvSpPr>
            <a:spLocks noGrp="1"/>
          </p:cNvSpPr>
          <p:nvPr>
            <p:ph type="sldNum"/>
          </p:nvPr>
        </p:nvSpPr>
        <p:spPr>
          <a:xfrm>
            <a:off x="531720" y="4529520"/>
            <a:ext cx="779400" cy="364680"/>
          </a:xfrm>
          <a:prstGeom prst="rect">
            <a:avLst/>
          </a:prstGeom>
        </p:spPr>
        <p:txBody>
          <a:bodyPr anchor="ctr"/>
          <a:p>
            <a:pPr algn="r">
              <a:lnSpc>
                <a:spcPct val="100000"/>
              </a:lnSpc>
            </a:pPr>
            <a:fld id="{AEB25ED7-0CB1-420D-AE50-B8E71419A0E7}" type="slidenum">
              <a:rPr lang="ca-ES" sz="2000" strike="noStrike">
                <a:solidFill>
                  <a:srgbClr val="feffff"/>
                </a:solidFill>
                <a:latin typeface="Century Gothic"/>
              </a:rPr>
              <a:t>&lt;número&gt;</a:t>
            </a:fld>
            <a:endParaRPr/>
          </a:p>
        </p:txBody>
      </p:sp>
      <p:sp>
        <p:nvSpPr>
          <p:cNvPr id="30" name="PlaceHolder 31"/>
          <p:cNvSpPr>
            <a:spLocks noGrp="1"/>
          </p:cNvSpPr>
          <p:nvPr>
            <p:ph type="body"/>
          </p:nvPr>
        </p:nvSpPr>
        <p:spPr>
          <a:xfrm>
            <a:off x="609480" y="1604520"/>
            <a:ext cx="10972440" cy="3977280"/>
          </a:xfrm>
          <a:prstGeom prst="rect">
            <a:avLst/>
          </a:prstGeom>
        </p:spPr>
        <p:txBody>
          <a:bodyPr lIns="0" rIns="0" tIns="0" bIns="0"/>
          <a:p>
            <a:pPr>
              <a:buSzPct val="45000"/>
              <a:buFont typeface="StarSymbol"/>
              <a:buChar char=""/>
            </a:pPr>
            <a:r>
              <a:rPr lang="en-US">
                <a:latin typeface="Century Gothic"/>
              </a:rPr>
              <a:t>Pulse para editar el formato de esquema del texto</a:t>
            </a:r>
            <a:endParaRPr/>
          </a:p>
          <a:p>
            <a:pPr lvl="1">
              <a:buSzPct val="75000"/>
              <a:buFont typeface="StarSymbol"/>
              <a:buChar char=""/>
            </a:pPr>
            <a:r>
              <a:rPr lang="en-US" sz="1400">
                <a:latin typeface="Century Gothic"/>
              </a:rPr>
              <a:t>Segundo nivel del esquema</a:t>
            </a:r>
            <a:endParaRPr/>
          </a:p>
          <a:p>
            <a:pPr lvl="2">
              <a:buSzPct val="45000"/>
              <a:buFont typeface="StarSymbol"/>
              <a:buChar char=""/>
            </a:pPr>
            <a:r>
              <a:rPr lang="en-US" sz="1200">
                <a:latin typeface="Century Gothic"/>
              </a:rPr>
              <a:t>Tercer nivel del esquema</a:t>
            </a:r>
            <a:endParaRPr/>
          </a:p>
          <a:p>
            <a:pPr lvl="3">
              <a:buSzPct val="75000"/>
              <a:buFont typeface="StarSymbol"/>
              <a:buChar char=""/>
            </a:pPr>
            <a:r>
              <a:rPr lang="en-US" sz="1200">
                <a:latin typeface="Century Gothic"/>
              </a:rPr>
              <a:t>Cuarto nivel del esquema</a:t>
            </a:r>
            <a:endParaRPr/>
          </a:p>
          <a:p>
            <a:pPr lvl="4">
              <a:buSzPct val="45000"/>
              <a:buFont typeface="StarSymbol"/>
              <a:buChar char=""/>
            </a:pPr>
            <a:r>
              <a:rPr lang="en-US" sz="2000">
                <a:latin typeface="Century Gothic"/>
              </a:rPr>
              <a:t>Quinto nivel del esquema</a:t>
            </a:r>
            <a:endParaRPr/>
          </a:p>
          <a:p>
            <a:pPr lvl="5">
              <a:buSzPct val="45000"/>
              <a:buFont typeface="StarSymbol"/>
              <a:buChar char=""/>
            </a:pPr>
            <a:r>
              <a:rPr lang="en-US" sz="2000">
                <a:latin typeface="Century Gothic"/>
              </a:rPr>
              <a:t>Sexto nivel del esquema</a:t>
            </a:r>
            <a:endParaRPr/>
          </a:p>
          <a:p>
            <a:pPr lvl="6">
              <a:buSzPct val="45000"/>
              <a:buFont typeface="StarSymbol"/>
              <a:buChar char=""/>
            </a:pPr>
            <a:r>
              <a:rPr lang="en-US" sz="2000">
                <a:latin typeface="Century Gothic"/>
              </a:rPr>
              <a:t>Séptimo nivel del esquema</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5" name="CustomShape 1"/>
          <p:cNvSpPr/>
          <p:nvPr/>
        </p:nvSpPr>
        <p:spPr>
          <a:xfrm>
            <a:off x="0" y="2575080"/>
            <a:ext cx="100440" cy="625680"/>
          </a:xfrm>
          <a:custGeom>
            <a:avLst/>
            <a:gdLst/>
            <a:ahLst/>
            <a:rect l="0" t="0" r="r" b="b"/>
            <a:pathLst>
              <a:path w="23" h="137">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path>
            </a:pathLst>
          </a:custGeom>
          <a:solidFill>
            <a:schemeClr val="tx2">
              <a:alpha val="20000"/>
            </a:schemeClr>
          </a:solidFill>
          <a:ln>
            <a:noFill/>
          </a:ln>
        </p:spPr>
        <p:style>
          <a:lnRef idx="0"/>
          <a:fillRef idx="0"/>
          <a:effectRef idx="0"/>
          <a:fontRef idx="minor"/>
        </p:style>
      </p:sp>
      <p:sp>
        <p:nvSpPr>
          <p:cNvPr id="66" name="CustomShape 2"/>
          <p:cNvSpPr/>
          <p:nvPr/>
        </p:nvSpPr>
        <p:spPr>
          <a:xfrm>
            <a:off x="128520" y="3156480"/>
            <a:ext cx="646200" cy="2322000"/>
          </a:xfrm>
          <a:custGeom>
            <a:avLst/>
            <a:gdLst/>
            <a:ahLst/>
            <a:rect l="0" t="0" r="r" b="b"/>
            <a:pathLst>
              <a:path w="141" h="505">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path>
            </a:pathLst>
          </a:custGeom>
          <a:solidFill>
            <a:schemeClr val="tx2">
              <a:alpha val="20000"/>
            </a:schemeClr>
          </a:solidFill>
          <a:ln>
            <a:noFill/>
          </a:ln>
        </p:spPr>
        <p:style>
          <a:lnRef idx="0"/>
          <a:fillRef idx="0"/>
          <a:effectRef idx="0"/>
          <a:fontRef idx="minor"/>
        </p:style>
      </p:sp>
      <p:sp>
        <p:nvSpPr>
          <p:cNvPr id="67" name="CustomShape 3"/>
          <p:cNvSpPr/>
          <p:nvPr/>
        </p:nvSpPr>
        <p:spPr>
          <a:xfrm>
            <a:off x="807120" y="5447160"/>
            <a:ext cx="609120" cy="1419840"/>
          </a:xfrm>
          <a:custGeom>
            <a:avLst/>
            <a:gdLst/>
            <a:ahLst/>
            <a:rect l="0" t="0" r="r" b="b"/>
            <a:pathLst>
              <a:path w="133" h="309">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path>
            </a:pathLst>
          </a:custGeom>
          <a:solidFill>
            <a:schemeClr val="tx2">
              <a:alpha val="20000"/>
            </a:schemeClr>
          </a:solidFill>
          <a:ln>
            <a:noFill/>
          </a:ln>
        </p:spPr>
        <p:style>
          <a:lnRef idx="0"/>
          <a:fillRef idx="0"/>
          <a:effectRef idx="0"/>
          <a:fontRef idx="minor"/>
        </p:style>
      </p:sp>
      <p:sp>
        <p:nvSpPr>
          <p:cNvPr id="68" name="CustomShape 4"/>
          <p:cNvSpPr/>
          <p:nvPr/>
        </p:nvSpPr>
        <p:spPr>
          <a:xfrm>
            <a:off x="959760" y="6503760"/>
            <a:ext cx="171000" cy="363240"/>
          </a:xfrm>
          <a:custGeom>
            <a:avLst/>
            <a:gdLst/>
            <a:ahLst/>
            <a:rect l="0" t="0" r="r" b="b"/>
            <a:pathLst>
              <a:path w="38" h="80">
                <a:moveTo>
                  <a:pt x="28" y="79"/>
                </a:moveTo>
                <a:cubicBezTo>
                  <a:pt x="37" y="79"/>
                  <a:pt x="37" y="79"/>
                  <a:pt x="37" y="79"/>
                </a:cubicBezTo>
                <a:cubicBezTo>
                  <a:pt x="24" y="53"/>
                  <a:pt x="12" y="27"/>
                  <a:pt x="0" y="0"/>
                </a:cubicBezTo>
                <a:cubicBezTo>
                  <a:pt x="8" y="27"/>
                  <a:pt x="17" y="53"/>
                  <a:pt x="28" y="79"/>
                </a:cubicBezTo>
              </a:path>
            </a:pathLst>
          </a:custGeom>
          <a:solidFill>
            <a:schemeClr val="tx2">
              <a:alpha val="20000"/>
            </a:schemeClr>
          </a:solidFill>
          <a:ln>
            <a:noFill/>
          </a:ln>
        </p:spPr>
        <p:style>
          <a:lnRef idx="0"/>
          <a:fillRef idx="0"/>
          <a:effectRef idx="0"/>
          <a:fontRef idx="minor"/>
        </p:style>
      </p:sp>
      <p:sp>
        <p:nvSpPr>
          <p:cNvPr id="69" name="CustomShape 5"/>
          <p:cNvSpPr/>
          <p:nvPr/>
        </p:nvSpPr>
        <p:spPr>
          <a:xfrm>
            <a:off x="100800" y="3201120"/>
            <a:ext cx="821520" cy="3328200"/>
          </a:xfrm>
          <a:custGeom>
            <a:avLst/>
            <a:gdLst/>
            <a:ahLst/>
            <a:rect l="0" t="0" r="r" b="b"/>
            <a:pathLst>
              <a:path w="179" h="723">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path>
            </a:pathLst>
          </a:custGeom>
          <a:solidFill>
            <a:schemeClr val="tx2">
              <a:alpha val="20000"/>
            </a:schemeClr>
          </a:solidFill>
          <a:ln>
            <a:noFill/>
          </a:ln>
        </p:spPr>
        <p:style>
          <a:lnRef idx="0"/>
          <a:fillRef idx="0"/>
          <a:effectRef idx="0"/>
          <a:fontRef idx="minor"/>
        </p:style>
      </p:sp>
      <p:sp>
        <p:nvSpPr>
          <p:cNvPr id="70" name="CustomShape 6"/>
          <p:cNvSpPr/>
          <p:nvPr/>
        </p:nvSpPr>
        <p:spPr>
          <a:xfrm>
            <a:off x="22320" y="228600"/>
            <a:ext cx="105840" cy="2927520"/>
          </a:xfrm>
          <a:custGeom>
            <a:avLst/>
            <a:gdLst/>
            <a:ahLst/>
            <a:rect l="0" t="0" r="r" b="b"/>
            <a:pathLst>
              <a:path w="24" h="636">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path>
            </a:pathLst>
          </a:custGeom>
          <a:solidFill>
            <a:schemeClr val="tx2">
              <a:alpha val="20000"/>
            </a:schemeClr>
          </a:solidFill>
          <a:ln>
            <a:noFill/>
          </a:ln>
        </p:spPr>
        <p:style>
          <a:lnRef idx="0"/>
          <a:fillRef idx="0"/>
          <a:effectRef idx="0"/>
          <a:fontRef idx="minor"/>
        </p:style>
      </p:sp>
      <p:sp>
        <p:nvSpPr>
          <p:cNvPr id="71" name="CustomShape 7"/>
          <p:cNvSpPr/>
          <p:nvPr/>
        </p:nvSpPr>
        <p:spPr>
          <a:xfrm>
            <a:off x="78120" y="2944080"/>
            <a:ext cx="77760" cy="493560"/>
          </a:xfrm>
          <a:custGeom>
            <a:avLst/>
            <a:gdLst/>
            <a:ahLst/>
            <a:rect l="0" t="0" r="r" b="b"/>
            <a:pathLst>
              <a:path w="18" h="108">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path>
            </a:pathLst>
          </a:custGeom>
          <a:solidFill>
            <a:schemeClr val="tx2">
              <a:alpha val="20000"/>
            </a:schemeClr>
          </a:solidFill>
          <a:ln>
            <a:noFill/>
          </a:ln>
        </p:spPr>
        <p:style>
          <a:lnRef idx="0"/>
          <a:fillRef idx="0"/>
          <a:effectRef idx="0"/>
          <a:fontRef idx="minor"/>
        </p:style>
      </p:sp>
      <p:sp>
        <p:nvSpPr>
          <p:cNvPr id="72" name="CustomShape 8"/>
          <p:cNvSpPr/>
          <p:nvPr/>
        </p:nvSpPr>
        <p:spPr>
          <a:xfrm>
            <a:off x="769680" y="5478840"/>
            <a:ext cx="189720" cy="1024560"/>
          </a:xfrm>
          <a:custGeom>
            <a:avLst/>
            <a:gdLst/>
            <a:ahLst/>
            <a:rect l="0" t="0" r="r" b="b"/>
            <a:pathLst>
              <a:path w="42" h="223">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path>
            </a:pathLst>
          </a:custGeom>
          <a:solidFill>
            <a:schemeClr val="tx2">
              <a:alpha val="20000"/>
            </a:schemeClr>
          </a:solidFill>
          <a:ln>
            <a:noFill/>
          </a:ln>
        </p:spPr>
        <p:style>
          <a:lnRef idx="0"/>
          <a:fillRef idx="0"/>
          <a:effectRef idx="0"/>
          <a:fontRef idx="minor"/>
        </p:style>
      </p:sp>
      <p:sp>
        <p:nvSpPr>
          <p:cNvPr id="73" name="CustomShape 9"/>
          <p:cNvSpPr/>
          <p:nvPr/>
        </p:nvSpPr>
        <p:spPr>
          <a:xfrm>
            <a:off x="775440" y="1398960"/>
            <a:ext cx="2075760" cy="4047840"/>
          </a:xfrm>
          <a:custGeom>
            <a:avLst/>
            <a:gdLst/>
            <a:ahLst/>
            <a:rect l="0" t="0" r="r" b="b"/>
            <a:pathLst>
              <a:path w="451" h="879">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path>
            </a:pathLst>
          </a:custGeom>
          <a:solidFill>
            <a:schemeClr val="tx2">
              <a:alpha val="20000"/>
            </a:schemeClr>
          </a:solidFill>
          <a:ln>
            <a:noFill/>
          </a:ln>
        </p:spPr>
        <p:style>
          <a:lnRef idx="0"/>
          <a:fillRef idx="0"/>
          <a:effectRef idx="0"/>
          <a:fontRef idx="minor"/>
        </p:style>
      </p:sp>
      <p:sp>
        <p:nvSpPr>
          <p:cNvPr id="74" name="CustomShape 10"/>
          <p:cNvSpPr/>
          <p:nvPr/>
        </p:nvSpPr>
        <p:spPr>
          <a:xfrm>
            <a:off x="922680" y="6530040"/>
            <a:ext cx="161640" cy="336960"/>
          </a:xfrm>
          <a:custGeom>
            <a:avLst/>
            <a:gdLst/>
            <a:ahLst/>
            <a:rect l="0" t="0" r="r" b="b"/>
            <a:pathLst>
              <a:path w="36" h="74">
                <a:moveTo>
                  <a:pt x="0" y="0"/>
                </a:moveTo>
                <a:cubicBezTo>
                  <a:pt x="7" y="24"/>
                  <a:pt x="16" y="49"/>
                  <a:pt x="26" y="73"/>
                </a:cubicBezTo>
                <a:cubicBezTo>
                  <a:pt x="35" y="73"/>
                  <a:pt x="35" y="73"/>
                  <a:pt x="35" y="73"/>
                </a:cubicBezTo>
                <a:cubicBezTo>
                  <a:pt x="23" y="49"/>
                  <a:pt x="11" y="24"/>
                  <a:pt x="0" y="0"/>
                </a:cubicBezTo>
              </a:path>
            </a:pathLst>
          </a:custGeom>
          <a:solidFill>
            <a:schemeClr val="tx2">
              <a:alpha val="20000"/>
            </a:schemeClr>
          </a:solidFill>
          <a:ln>
            <a:noFill/>
          </a:ln>
        </p:spPr>
        <p:style>
          <a:lnRef idx="0"/>
          <a:fillRef idx="0"/>
          <a:effectRef idx="0"/>
          <a:fontRef idx="minor"/>
        </p:style>
      </p:sp>
      <p:sp>
        <p:nvSpPr>
          <p:cNvPr id="75" name="CustomShape 11"/>
          <p:cNvSpPr/>
          <p:nvPr/>
        </p:nvSpPr>
        <p:spPr>
          <a:xfrm>
            <a:off x="769680" y="5359320"/>
            <a:ext cx="37080" cy="221400"/>
          </a:xfrm>
          <a:custGeom>
            <a:avLst/>
            <a:gdLst/>
            <a:ahLst/>
            <a:rect l="0" t="0" r="r" b="b"/>
            <a:pathLst>
              <a:path w="9" h="49">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path>
            </a:pathLst>
          </a:custGeom>
          <a:solidFill>
            <a:schemeClr val="tx2">
              <a:alpha val="20000"/>
            </a:schemeClr>
          </a:solidFill>
          <a:ln>
            <a:noFill/>
          </a:ln>
        </p:spPr>
        <p:style>
          <a:lnRef idx="0"/>
          <a:fillRef idx="0"/>
          <a:effectRef idx="0"/>
          <a:fontRef idx="minor"/>
        </p:style>
      </p:sp>
      <p:sp>
        <p:nvSpPr>
          <p:cNvPr id="76" name="CustomShape 12"/>
          <p:cNvSpPr/>
          <p:nvPr/>
        </p:nvSpPr>
        <p:spPr>
          <a:xfrm>
            <a:off x="849960" y="6244560"/>
            <a:ext cx="238320" cy="622080"/>
          </a:xfrm>
          <a:custGeom>
            <a:avLst/>
            <a:gdLst/>
            <a:ahLst/>
            <a:rect l="0" t="0" r="r" b="b"/>
            <a:pathLst>
              <a:path w="53" h="136">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path>
            </a:pathLst>
          </a:custGeom>
          <a:solidFill>
            <a:schemeClr val="tx2">
              <a:alpha val="20000"/>
            </a:schemeClr>
          </a:solidFill>
          <a:ln>
            <a:noFill/>
          </a:ln>
        </p:spPr>
        <p:style>
          <a:lnRef idx="0"/>
          <a:fillRef idx="0"/>
          <a:effectRef idx="0"/>
          <a:fontRef idx="minor"/>
        </p:style>
      </p:sp>
      <p:sp>
        <p:nvSpPr>
          <p:cNvPr id="77" name="CustomShape 13"/>
          <p:cNvSpPr/>
          <p:nvPr/>
        </p:nvSpPr>
        <p:spPr>
          <a:xfrm>
            <a:off x="27360" y="-720"/>
            <a:ext cx="493920" cy="4400640"/>
          </a:xfrm>
          <a:custGeom>
            <a:avLst/>
            <a:gdLst/>
            <a:ahLst/>
            <a:rect l="0" t="0" r="r" b="b"/>
            <a:pathLst>
              <a:path w="104" h="921">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path>
            </a:pathLst>
          </a:custGeom>
          <a:solidFill>
            <a:schemeClr val="tx2"/>
          </a:solidFill>
          <a:ln>
            <a:noFill/>
          </a:ln>
        </p:spPr>
        <p:style>
          <a:lnRef idx="0"/>
          <a:fillRef idx="0"/>
          <a:effectRef idx="0"/>
          <a:fontRef idx="minor"/>
        </p:style>
      </p:sp>
      <p:sp>
        <p:nvSpPr>
          <p:cNvPr id="78" name="CustomShape 14"/>
          <p:cNvSpPr/>
          <p:nvPr/>
        </p:nvSpPr>
        <p:spPr>
          <a:xfrm>
            <a:off x="550440" y="4316400"/>
            <a:ext cx="423000" cy="1580400"/>
          </a:xfrm>
          <a:custGeom>
            <a:avLst/>
            <a:gdLst/>
            <a:ahLst/>
            <a:rect l="0" t="0" r="r" b="b"/>
            <a:pathLst>
              <a:path w="89" h="331">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path>
            </a:pathLst>
          </a:custGeom>
          <a:solidFill>
            <a:schemeClr val="tx2"/>
          </a:solidFill>
          <a:ln>
            <a:noFill/>
          </a:ln>
        </p:spPr>
        <p:style>
          <a:lnRef idx="0"/>
          <a:fillRef idx="0"/>
          <a:effectRef idx="0"/>
          <a:fontRef idx="minor"/>
        </p:style>
      </p:sp>
      <p:sp>
        <p:nvSpPr>
          <p:cNvPr id="79" name="CustomShape 15"/>
          <p:cNvSpPr/>
          <p:nvPr/>
        </p:nvSpPr>
        <p:spPr>
          <a:xfrm>
            <a:off x="1006200" y="5862600"/>
            <a:ext cx="430560" cy="990360"/>
          </a:xfrm>
          <a:custGeom>
            <a:avLst/>
            <a:gdLst/>
            <a:ahLst/>
            <a:rect l="0" t="0" r="r" b="b"/>
            <a:pathLst>
              <a:path w="91" h="208">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path>
            </a:pathLst>
          </a:custGeom>
          <a:solidFill>
            <a:schemeClr val="tx2"/>
          </a:solidFill>
          <a:ln>
            <a:noFill/>
          </a:ln>
        </p:spPr>
        <p:style>
          <a:lnRef idx="0"/>
          <a:fillRef idx="0"/>
          <a:effectRef idx="0"/>
          <a:fontRef idx="minor"/>
        </p:style>
      </p:sp>
      <p:sp>
        <p:nvSpPr>
          <p:cNvPr id="80" name="CustomShape 16"/>
          <p:cNvSpPr/>
          <p:nvPr/>
        </p:nvSpPr>
        <p:spPr>
          <a:xfrm>
            <a:off x="521640" y="4364280"/>
            <a:ext cx="551520" cy="2235600"/>
          </a:xfrm>
          <a:custGeom>
            <a:avLst/>
            <a:gdLst/>
            <a:ahLst/>
            <a:rect l="0" t="0" r="r" b="b"/>
            <a:pathLst>
              <a:path w="116" h="468">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path>
            </a:pathLst>
          </a:custGeom>
          <a:solidFill>
            <a:schemeClr val="tx2"/>
          </a:solidFill>
          <a:ln>
            <a:noFill/>
          </a:ln>
        </p:spPr>
        <p:style>
          <a:lnRef idx="0"/>
          <a:fillRef idx="0"/>
          <a:effectRef idx="0"/>
          <a:fontRef idx="minor"/>
        </p:style>
      </p:sp>
      <p:sp>
        <p:nvSpPr>
          <p:cNvPr id="81" name="CustomShape 17"/>
          <p:cNvSpPr/>
          <p:nvPr/>
        </p:nvSpPr>
        <p:spPr>
          <a:xfrm>
            <a:off x="468000" y="1289160"/>
            <a:ext cx="173880" cy="3026880"/>
          </a:xfrm>
          <a:custGeom>
            <a:avLst/>
            <a:gdLst/>
            <a:ahLst/>
            <a:rect l="0" t="0" r="r" b="b"/>
            <a:pathLst>
              <a:path w="37" h="634">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path>
            </a:pathLst>
          </a:custGeom>
          <a:solidFill>
            <a:schemeClr val="tx2"/>
          </a:solidFill>
          <a:ln>
            <a:noFill/>
          </a:ln>
        </p:spPr>
        <p:style>
          <a:lnRef idx="0"/>
          <a:fillRef idx="0"/>
          <a:effectRef idx="0"/>
          <a:fontRef idx="minor"/>
        </p:style>
      </p:sp>
      <p:sp>
        <p:nvSpPr>
          <p:cNvPr id="82" name="CustomShape 18"/>
          <p:cNvSpPr/>
          <p:nvPr/>
        </p:nvSpPr>
        <p:spPr>
          <a:xfrm>
            <a:off x="1111680" y="6571440"/>
            <a:ext cx="133920" cy="281160"/>
          </a:xfrm>
          <a:custGeom>
            <a:avLst/>
            <a:gdLst/>
            <a:ahLst/>
            <a:rect l="0" t="0" r="r" b="b"/>
            <a:pathLst>
              <a:path w="29" h="60">
                <a:moveTo>
                  <a:pt x="22" y="59"/>
                </a:moveTo>
                <a:cubicBezTo>
                  <a:pt x="28" y="59"/>
                  <a:pt x="28" y="59"/>
                  <a:pt x="28" y="59"/>
                </a:cubicBezTo>
                <a:cubicBezTo>
                  <a:pt x="18" y="40"/>
                  <a:pt x="9" y="20"/>
                  <a:pt x="0" y="0"/>
                </a:cubicBezTo>
                <a:cubicBezTo>
                  <a:pt x="6" y="20"/>
                  <a:pt x="13" y="40"/>
                  <a:pt x="22" y="59"/>
                </a:cubicBezTo>
              </a:path>
            </a:pathLst>
          </a:custGeom>
          <a:solidFill>
            <a:schemeClr val="tx2"/>
          </a:solidFill>
          <a:ln>
            <a:noFill/>
          </a:ln>
        </p:spPr>
        <p:style>
          <a:lnRef idx="0"/>
          <a:fillRef idx="0"/>
          <a:effectRef idx="0"/>
          <a:fontRef idx="minor"/>
        </p:style>
      </p:sp>
      <p:sp>
        <p:nvSpPr>
          <p:cNvPr id="83" name="CustomShape 19"/>
          <p:cNvSpPr/>
          <p:nvPr/>
        </p:nvSpPr>
        <p:spPr>
          <a:xfrm>
            <a:off x="502560" y="4107600"/>
            <a:ext cx="82080" cy="511200"/>
          </a:xfrm>
          <a:custGeom>
            <a:avLst/>
            <a:gdLst/>
            <a:ahLst/>
            <a:rect l="0" t="0" r="r" b="b"/>
            <a:pathLst>
              <a:path w="18" h="108">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path>
            </a:pathLst>
          </a:custGeom>
          <a:solidFill>
            <a:schemeClr val="tx2"/>
          </a:solidFill>
          <a:ln>
            <a:noFill/>
          </a:ln>
        </p:spPr>
        <p:style>
          <a:lnRef idx="0"/>
          <a:fillRef idx="0"/>
          <a:effectRef idx="0"/>
          <a:fontRef idx="minor"/>
        </p:style>
      </p:sp>
      <p:sp>
        <p:nvSpPr>
          <p:cNvPr id="84" name="CustomShape 20"/>
          <p:cNvSpPr/>
          <p:nvPr/>
        </p:nvSpPr>
        <p:spPr>
          <a:xfrm>
            <a:off x="973800" y="3145680"/>
            <a:ext cx="1409760" cy="2716560"/>
          </a:xfrm>
          <a:custGeom>
            <a:avLst/>
            <a:gdLst/>
            <a:ahLst/>
            <a:rect l="0" t="0" r="r" b="b"/>
            <a:pathLst>
              <a:path w="295" h="569">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path>
            </a:pathLst>
          </a:custGeom>
          <a:solidFill>
            <a:schemeClr val="tx2"/>
          </a:solidFill>
          <a:ln>
            <a:noFill/>
          </a:ln>
        </p:spPr>
        <p:style>
          <a:lnRef idx="0"/>
          <a:fillRef idx="0"/>
          <a:effectRef idx="0"/>
          <a:fontRef idx="minor"/>
        </p:style>
      </p:sp>
      <p:sp>
        <p:nvSpPr>
          <p:cNvPr id="85" name="CustomShape 21"/>
          <p:cNvSpPr/>
          <p:nvPr/>
        </p:nvSpPr>
        <p:spPr>
          <a:xfrm>
            <a:off x="1073520" y="6600240"/>
            <a:ext cx="120240" cy="252720"/>
          </a:xfrm>
          <a:custGeom>
            <a:avLst/>
            <a:gdLst/>
            <a:ahLst/>
            <a:rect l="0" t="0" r="r" b="b"/>
            <a:pathLst>
              <a:path w="26" h="54">
                <a:moveTo>
                  <a:pt x="0" y="0"/>
                </a:moveTo>
                <a:cubicBezTo>
                  <a:pt x="5" y="18"/>
                  <a:pt x="12" y="36"/>
                  <a:pt x="19" y="53"/>
                </a:cubicBezTo>
                <a:cubicBezTo>
                  <a:pt x="25" y="53"/>
                  <a:pt x="25" y="53"/>
                  <a:pt x="25" y="53"/>
                </a:cubicBezTo>
                <a:cubicBezTo>
                  <a:pt x="16" y="36"/>
                  <a:pt x="8" y="18"/>
                  <a:pt x="0" y="0"/>
                </a:cubicBezTo>
              </a:path>
            </a:pathLst>
          </a:custGeom>
          <a:solidFill>
            <a:schemeClr val="tx2"/>
          </a:solidFill>
          <a:ln>
            <a:noFill/>
          </a:ln>
        </p:spPr>
        <p:style>
          <a:lnRef idx="0"/>
          <a:fillRef idx="0"/>
          <a:effectRef idx="0"/>
          <a:fontRef idx="minor"/>
        </p:style>
      </p:sp>
      <p:sp>
        <p:nvSpPr>
          <p:cNvPr id="86" name="CustomShape 22"/>
          <p:cNvSpPr/>
          <p:nvPr/>
        </p:nvSpPr>
        <p:spPr>
          <a:xfrm>
            <a:off x="973800" y="5897160"/>
            <a:ext cx="137520" cy="673920"/>
          </a:xfrm>
          <a:custGeom>
            <a:avLst/>
            <a:gdLst/>
            <a:ahLst/>
            <a:rect l="0" t="0" r="r" b="b"/>
            <a:pathLst>
              <a:path w="30" h="142">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path>
            </a:pathLst>
          </a:custGeom>
          <a:solidFill>
            <a:schemeClr val="tx2"/>
          </a:solidFill>
          <a:ln>
            <a:noFill/>
          </a:ln>
        </p:spPr>
        <p:style>
          <a:lnRef idx="0"/>
          <a:fillRef idx="0"/>
          <a:effectRef idx="0"/>
          <a:fontRef idx="minor"/>
        </p:style>
      </p:sp>
      <p:sp>
        <p:nvSpPr>
          <p:cNvPr id="87" name="CustomShape 23"/>
          <p:cNvSpPr/>
          <p:nvPr/>
        </p:nvSpPr>
        <p:spPr>
          <a:xfrm>
            <a:off x="973800" y="5772600"/>
            <a:ext cx="37800" cy="227520"/>
          </a:xfrm>
          <a:custGeom>
            <a:avLst/>
            <a:gdLst/>
            <a:ahLst/>
            <a:rect l="0" t="0" r="r" b="b"/>
            <a:pathLst>
              <a:path w="9" h="49">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path>
            </a:pathLst>
          </a:custGeom>
          <a:solidFill>
            <a:schemeClr val="tx2"/>
          </a:solidFill>
          <a:ln>
            <a:noFill/>
          </a:ln>
        </p:spPr>
        <p:style>
          <a:lnRef idx="0"/>
          <a:fillRef idx="0"/>
          <a:effectRef idx="0"/>
          <a:fontRef idx="minor"/>
        </p:style>
      </p:sp>
      <p:sp>
        <p:nvSpPr>
          <p:cNvPr id="88" name="CustomShape 24"/>
          <p:cNvSpPr/>
          <p:nvPr/>
        </p:nvSpPr>
        <p:spPr>
          <a:xfrm>
            <a:off x="1006200" y="6322680"/>
            <a:ext cx="210240" cy="530280"/>
          </a:xfrm>
          <a:custGeom>
            <a:avLst/>
            <a:gdLst/>
            <a:ahLst/>
            <a:rect l="0" t="0" r="r" b="b"/>
            <a:pathLst>
              <a:path w="45" h="112">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path>
            </a:pathLst>
          </a:custGeom>
          <a:solidFill>
            <a:schemeClr val="tx2"/>
          </a:solidFill>
          <a:ln>
            <a:noFill/>
          </a:ln>
        </p:spPr>
        <p:style>
          <a:lnRef idx="0"/>
          <a:fillRef idx="0"/>
          <a:effectRef idx="0"/>
          <a:fontRef idx="minor"/>
        </p:style>
      </p:sp>
      <p:sp>
        <p:nvSpPr>
          <p:cNvPr id="89" name="CustomShape 25"/>
          <p:cNvSpPr/>
          <p:nvPr/>
        </p:nvSpPr>
        <p:spPr>
          <a:xfrm>
            <a:off x="0" y="0"/>
            <a:ext cx="182520" cy="6857640"/>
          </a:xfrm>
          <a:prstGeom prst="rect">
            <a:avLst/>
          </a:prstGeom>
          <a:solidFill>
            <a:schemeClr val="tx2"/>
          </a:solidFill>
          <a:ln>
            <a:noFill/>
          </a:ln>
          <a:effectLst>
            <a:outerShdw blurRad="38100" dir="5400000" dist="25400" rotWithShape="0">
              <a:srgbClr val="000000">
                <a:alpha val="25000"/>
              </a:srgbClr>
            </a:outerShdw>
          </a:effectLst>
        </p:spPr>
        <p:style>
          <a:lnRef idx="1">
            <a:schemeClr val="accent1"/>
          </a:lnRef>
          <a:fillRef idx="3">
            <a:schemeClr val="accent1"/>
          </a:fillRef>
          <a:effectRef idx="2">
            <a:schemeClr val="accent1"/>
          </a:effectRef>
          <a:fontRef idx="minor"/>
        </p:style>
      </p:sp>
      <p:sp>
        <p:nvSpPr>
          <p:cNvPr id="90" name="PlaceHolder 26"/>
          <p:cNvSpPr>
            <a:spLocks noGrp="1"/>
          </p:cNvSpPr>
          <p:nvPr>
            <p:ph type="title"/>
          </p:nvPr>
        </p:nvSpPr>
        <p:spPr>
          <a:xfrm>
            <a:off x="2593080" y="624240"/>
            <a:ext cx="8911440" cy="1280520"/>
          </a:xfrm>
          <a:prstGeom prst="rect">
            <a:avLst/>
          </a:prstGeom>
        </p:spPr>
        <p:txBody>
          <a:bodyPr/>
          <a:p>
            <a:pPr>
              <a:lnSpc>
                <a:spcPct val="100000"/>
              </a:lnSpc>
            </a:pPr>
            <a:r>
              <a:rPr lang="en-US" sz="3600" strike="noStrike">
                <a:solidFill>
                  <a:srgbClr val="262626"/>
                </a:solidFill>
                <a:latin typeface="Century Gothic"/>
              </a:rPr>
              <a:t>Pulse para editar el formato del texto de títuloHaga clic para modificar el estilo de título del patrón</a:t>
            </a:r>
            <a:endParaRPr/>
          </a:p>
        </p:txBody>
      </p:sp>
      <p:sp>
        <p:nvSpPr>
          <p:cNvPr id="91" name="PlaceHolder 27"/>
          <p:cNvSpPr>
            <a:spLocks noGrp="1"/>
          </p:cNvSpPr>
          <p:nvPr>
            <p:ph type="body"/>
          </p:nvPr>
        </p:nvSpPr>
        <p:spPr>
          <a:xfrm>
            <a:off x="2589120" y="2133720"/>
            <a:ext cx="8915040" cy="3777120"/>
          </a:xfrm>
          <a:prstGeom prst="rect">
            <a:avLst/>
          </a:prstGeom>
        </p:spPr>
        <p:txBody>
          <a:bodyPr/>
          <a:p>
            <a:pPr>
              <a:buSzPct val="45000"/>
              <a:buFont typeface="StarSymbol"/>
              <a:buChar char=""/>
            </a:pPr>
            <a:r>
              <a:rPr lang="en-US" strike="noStrike">
                <a:solidFill>
                  <a:srgbClr val="404040"/>
                </a:solidFill>
                <a:latin typeface="Century Gothic"/>
              </a:rPr>
              <a:t>Pulse para editar el formato de esquema del texto</a:t>
            </a:r>
            <a:endParaRPr/>
          </a:p>
          <a:p>
            <a:pPr lvl="1">
              <a:buSzPct val="75000"/>
              <a:buFont typeface="StarSymbol"/>
              <a:buChar char=""/>
            </a:pPr>
            <a:r>
              <a:rPr lang="en-US" strike="noStrike">
                <a:solidFill>
                  <a:srgbClr val="404040"/>
                </a:solidFill>
                <a:latin typeface="Century Gothic"/>
              </a:rPr>
              <a:t>Segundo nivel del esquema</a:t>
            </a:r>
            <a:endParaRPr/>
          </a:p>
          <a:p>
            <a:pPr lvl="2">
              <a:buSzPct val="45000"/>
              <a:buFont typeface="StarSymbol"/>
              <a:buChar char=""/>
            </a:pPr>
            <a:r>
              <a:rPr lang="en-US" strike="noStrike">
                <a:solidFill>
                  <a:srgbClr val="404040"/>
                </a:solidFill>
                <a:latin typeface="Century Gothic"/>
              </a:rPr>
              <a:t>Tercer nivel del esquema</a:t>
            </a:r>
            <a:endParaRPr/>
          </a:p>
          <a:p>
            <a:pPr lvl="3">
              <a:buSzPct val="75000"/>
              <a:buFont typeface="StarSymbol"/>
              <a:buChar char=""/>
            </a:pPr>
            <a:r>
              <a:rPr lang="en-US" strike="noStrike">
                <a:solidFill>
                  <a:srgbClr val="404040"/>
                </a:solidFill>
                <a:latin typeface="Century Gothic"/>
              </a:rPr>
              <a:t>Cuarto nivel del esquema</a:t>
            </a:r>
            <a:endParaRPr/>
          </a:p>
          <a:p>
            <a:pPr lvl="4">
              <a:buSzPct val="45000"/>
              <a:buFont typeface="StarSymbol"/>
              <a:buChar char=""/>
            </a:pPr>
            <a:r>
              <a:rPr lang="en-US" strike="noStrike">
                <a:solidFill>
                  <a:srgbClr val="404040"/>
                </a:solidFill>
                <a:latin typeface="Century Gothic"/>
              </a:rPr>
              <a:t>Quinto nivel del esquema</a:t>
            </a:r>
            <a:endParaRPr/>
          </a:p>
          <a:p>
            <a:pPr lvl="5">
              <a:buSzPct val="45000"/>
              <a:buFont typeface="StarSymbol"/>
              <a:buChar char=""/>
            </a:pPr>
            <a:r>
              <a:rPr lang="en-US" strike="noStrike">
                <a:solidFill>
                  <a:srgbClr val="404040"/>
                </a:solidFill>
                <a:latin typeface="Century Gothic"/>
              </a:rPr>
              <a:t>Sexto nivel del esquema</a:t>
            </a:r>
            <a:endParaRPr/>
          </a:p>
          <a:p>
            <a:pPr>
              <a:lnSpc>
                <a:spcPct val="100000"/>
              </a:lnSpc>
              <a:buFont typeface="Wingdings 3" charset="2"/>
              <a:buChar char=""/>
            </a:pPr>
            <a:r>
              <a:rPr lang="en-US" strike="noStrike">
                <a:solidFill>
                  <a:srgbClr val="404040"/>
                </a:solidFill>
                <a:latin typeface="Century Gothic"/>
              </a:rPr>
              <a:t>Séptimo nivel del esquemaHaga clic para modificar el estilo de texto del patrón</a:t>
            </a:r>
            <a:endParaRPr/>
          </a:p>
          <a:p>
            <a:pPr lvl="1">
              <a:lnSpc>
                <a:spcPct val="100000"/>
              </a:lnSpc>
              <a:buFont typeface="Wingdings 3" charset="2"/>
              <a:buChar char=""/>
            </a:pPr>
            <a:r>
              <a:rPr lang="en-US" sz="1600" strike="noStrike">
                <a:solidFill>
                  <a:srgbClr val="404040"/>
                </a:solidFill>
                <a:latin typeface="Century Gothic"/>
              </a:rPr>
              <a:t>Segundo nivel</a:t>
            </a:r>
            <a:endParaRPr/>
          </a:p>
          <a:p>
            <a:pPr lvl="2">
              <a:lnSpc>
                <a:spcPct val="100000"/>
              </a:lnSpc>
              <a:buFont typeface="Wingdings 3" charset="2"/>
              <a:buChar char=""/>
            </a:pPr>
            <a:r>
              <a:rPr lang="en-US" sz="1400" strike="noStrike">
                <a:solidFill>
                  <a:srgbClr val="404040"/>
                </a:solidFill>
                <a:latin typeface="Century Gothic"/>
              </a:rPr>
              <a:t>Tercer nivel</a:t>
            </a:r>
            <a:endParaRPr/>
          </a:p>
          <a:p>
            <a:pPr lvl="3">
              <a:lnSpc>
                <a:spcPct val="100000"/>
              </a:lnSpc>
              <a:buFont typeface="Wingdings 3" charset="2"/>
              <a:buChar char=""/>
            </a:pPr>
            <a:r>
              <a:rPr lang="en-US" sz="1200" strike="noStrike">
                <a:solidFill>
                  <a:srgbClr val="404040"/>
                </a:solidFill>
                <a:latin typeface="Century Gothic"/>
              </a:rPr>
              <a:t>Cuarto nivel</a:t>
            </a:r>
            <a:endParaRPr/>
          </a:p>
          <a:p>
            <a:pPr lvl="4">
              <a:lnSpc>
                <a:spcPct val="100000"/>
              </a:lnSpc>
              <a:buFont typeface="Wingdings 3" charset="2"/>
              <a:buChar char=""/>
            </a:pPr>
            <a:r>
              <a:rPr lang="en-US" sz="1200" strike="noStrike">
                <a:solidFill>
                  <a:srgbClr val="404040"/>
                </a:solidFill>
                <a:latin typeface="Century Gothic"/>
              </a:rPr>
              <a:t>Quinto nivel</a:t>
            </a:r>
            <a:endParaRPr/>
          </a:p>
        </p:txBody>
      </p:sp>
      <p:sp>
        <p:nvSpPr>
          <p:cNvPr id="92" name="PlaceHolder 28"/>
          <p:cNvSpPr>
            <a:spLocks noGrp="1"/>
          </p:cNvSpPr>
          <p:nvPr>
            <p:ph type="dt"/>
          </p:nvPr>
        </p:nvSpPr>
        <p:spPr>
          <a:xfrm>
            <a:off x="10361520" y="6130440"/>
            <a:ext cx="1145880" cy="370080"/>
          </a:xfrm>
          <a:prstGeom prst="rect">
            <a:avLst/>
          </a:prstGeom>
        </p:spPr>
        <p:txBody>
          <a:bodyPr anchor="ctr"/>
          <a:p>
            <a:pPr algn="r">
              <a:lnSpc>
                <a:spcPct val="100000"/>
              </a:lnSpc>
            </a:pPr>
            <a:r>
              <a:rPr lang="ca-ES" sz="900" strike="noStrike">
                <a:solidFill>
                  <a:srgbClr val="8b8b8b"/>
                </a:solidFill>
                <a:latin typeface="Century Gothic"/>
              </a:rPr>
              <a:t>15/10/15</a:t>
            </a:r>
            <a:endParaRPr/>
          </a:p>
        </p:txBody>
      </p:sp>
      <p:sp>
        <p:nvSpPr>
          <p:cNvPr id="93" name="PlaceHolder 29"/>
          <p:cNvSpPr>
            <a:spLocks noGrp="1"/>
          </p:cNvSpPr>
          <p:nvPr>
            <p:ph type="ftr"/>
          </p:nvPr>
        </p:nvSpPr>
        <p:spPr>
          <a:xfrm>
            <a:off x="2589120" y="6135840"/>
            <a:ext cx="7619760" cy="364680"/>
          </a:xfrm>
          <a:prstGeom prst="rect">
            <a:avLst/>
          </a:prstGeom>
        </p:spPr>
        <p:txBody>
          <a:bodyPr anchor="ctr"/>
          <a:p>
            <a:endParaRPr/>
          </a:p>
        </p:txBody>
      </p:sp>
      <p:sp>
        <p:nvSpPr>
          <p:cNvPr id="94" name="CustomShape 30"/>
          <p:cNvSpPr/>
          <p:nvPr/>
        </p:nvSpPr>
        <p:spPr>
          <a:xfrm flipV="1">
            <a:off x="-4320" y="714240"/>
            <a:ext cx="1588320" cy="506880"/>
          </a:xfrm>
          <a:custGeom>
            <a:avLst/>
            <a:gdLst/>
            <a:ahLst/>
            <a:rect l="0" t="0" r="r" b="b"/>
            <a:pathLst>
              <a:path w="9304" h="10001">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path>
            </a:pathLst>
          </a:custGeom>
          <a:solidFill>
            <a:schemeClr val="accent1"/>
          </a:solidFill>
          <a:ln>
            <a:noFill/>
          </a:ln>
        </p:spPr>
        <p:style>
          <a:lnRef idx="0"/>
          <a:fillRef idx="0"/>
          <a:effectRef idx="0"/>
          <a:fontRef idx="minor"/>
        </p:style>
      </p:sp>
      <p:sp>
        <p:nvSpPr>
          <p:cNvPr id="95" name="PlaceHolder 31"/>
          <p:cNvSpPr>
            <a:spLocks noGrp="1"/>
          </p:cNvSpPr>
          <p:nvPr>
            <p:ph type="sldNum"/>
          </p:nvPr>
        </p:nvSpPr>
        <p:spPr>
          <a:xfrm>
            <a:off x="531720" y="787680"/>
            <a:ext cx="779400" cy="364680"/>
          </a:xfrm>
          <a:prstGeom prst="rect">
            <a:avLst/>
          </a:prstGeom>
        </p:spPr>
        <p:txBody>
          <a:bodyPr anchor="ctr"/>
          <a:p>
            <a:pPr algn="r">
              <a:lnSpc>
                <a:spcPct val="100000"/>
              </a:lnSpc>
            </a:pPr>
            <a:fld id="{81813BDE-1AD5-4A1A-B3B2-98AF2801EDA8}" type="slidenum">
              <a:rPr lang="ca-ES" sz="2000" strike="noStrike">
                <a:solidFill>
                  <a:srgbClr val="feffff"/>
                </a:solidFill>
                <a:latin typeface="Century Gothic"/>
              </a:rPr>
              <a:t>&lt;número&gt;</a:t>
            </a:fld>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image" Target="../media/image7.jpeg"/><Relationship Id="rId3"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0" name="TextShape 1"/>
          <p:cNvSpPr txBox="1"/>
          <p:nvPr/>
        </p:nvSpPr>
        <p:spPr>
          <a:xfrm>
            <a:off x="2589120" y="2514600"/>
            <a:ext cx="8915040" cy="2262600"/>
          </a:xfrm>
          <a:prstGeom prst="rect">
            <a:avLst/>
          </a:prstGeom>
          <a:noFill/>
          <a:ln>
            <a:noFill/>
          </a:ln>
        </p:spPr>
        <p:txBody>
          <a:bodyPr anchor="b"/>
          <a:p>
            <a:pPr>
              <a:lnSpc>
                <a:spcPct val="100000"/>
              </a:lnSpc>
            </a:pPr>
            <a:r>
              <a:rPr lang="en-US" sz="5400" strike="noStrike">
                <a:solidFill>
                  <a:srgbClr val="262626"/>
                </a:solidFill>
                <a:latin typeface="Century Gothic"/>
              </a:rPr>
              <a:t>Fundición </a:t>
            </a:r>
            <a:endParaRPr/>
          </a:p>
        </p:txBody>
      </p:sp>
      <p:sp>
        <p:nvSpPr>
          <p:cNvPr id="131" name="TextShape 2"/>
          <p:cNvSpPr txBox="1"/>
          <p:nvPr/>
        </p:nvSpPr>
        <p:spPr>
          <a:xfrm>
            <a:off x="2589120" y="4777200"/>
            <a:ext cx="8915040" cy="1126080"/>
          </a:xfrm>
          <a:prstGeom prst="rect">
            <a:avLst/>
          </a:prstGeom>
          <a:noFill/>
          <a:ln>
            <a:noFill/>
          </a:ln>
        </p:spPr>
        <p:txBody>
          <a:bodyPr/>
          <a:p>
            <a:pPr>
              <a:lnSpc>
                <a:spcPct val="100000"/>
              </a:lnSpc>
            </a:pPr>
            <a:r>
              <a:rPr lang="ca-ES" strike="noStrike">
                <a:solidFill>
                  <a:srgbClr val="595959"/>
                </a:solidFill>
                <a:latin typeface="Century Gothic"/>
              </a:rPr>
              <a:t>Fabricación Mecánica y de materiales</a:t>
            </a:r>
            <a:endParaRPr/>
          </a:p>
          <a:p>
            <a:pPr>
              <a:lnSpc>
                <a:spcPct val="100000"/>
              </a:lnSpc>
            </a:pPr>
            <a:endParaRPr/>
          </a:p>
          <a:p>
            <a:pPr>
              <a:lnSpc>
                <a:spcPct val="100000"/>
              </a:lnSpc>
            </a:pPr>
            <a:endParaRPr/>
          </a:p>
        </p:txBody>
      </p:sp>
      <p:pic>
        <p:nvPicPr>
          <p:cNvPr id="132" name="Imagen 4" descr=""/>
          <p:cNvPicPr/>
          <p:nvPr/>
        </p:nvPicPr>
        <p:blipFill>
          <a:blip r:embed="rId1"/>
          <a:stretch/>
        </p:blipFill>
        <p:spPr>
          <a:xfrm>
            <a:off x="6316560" y="274680"/>
            <a:ext cx="5714640" cy="380952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4" name="TextShape 1"/>
          <p:cNvSpPr txBox="1"/>
          <p:nvPr/>
        </p:nvSpPr>
        <p:spPr>
          <a:xfrm>
            <a:off x="2589120" y="457200"/>
            <a:ext cx="8915040" cy="5786640"/>
          </a:xfrm>
          <a:prstGeom prst="rect">
            <a:avLst/>
          </a:prstGeom>
          <a:noFill/>
          <a:ln>
            <a:noFill/>
          </a:ln>
        </p:spPr>
        <p:txBody>
          <a:bodyPr/>
          <a:p>
            <a:pPr algn="just">
              <a:lnSpc>
                <a:spcPct val="100000"/>
              </a:lnSpc>
            </a:pPr>
            <a:r>
              <a:rPr lang="en-US" sz="1900" strike="noStrike">
                <a:solidFill>
                  <a:srgbClr val="c00000"/>
                </a:solidFill>
                <a:latin typeface="Arial"/>
              </a:rPr>
              <a:t>d) </a:t>
            </a:r>
            <a:r>
              <a:rPr lang="en-US" sz="1900" strike="noStrike">
                <a:solidFill>
                  <a:srgbClr val="404040"/>
                </a:solidFill>
                <a:latin typeface="Arial"/>
              </a:rPr>
              <a:t>Para numerosos elementos de motores, maquinaria, etc., son suficientes las características mecánicas que poseen las fundiciones. Su resistencia a la compresión es muy elevada (50 a 100 Kg./mm²) y su resistencia a la tracción (12 a 90 Kg./mm²) es también aceptable para muchas aplicaciones. Tienen buena resistencia al desgaste y absorben muy bien (mejor que el acero) las vibraciones de máquinas, motores, etc., a que a veces están sometidas. </a:t>
            </a:r>
            <a:endParaRPr/>
          </a:p>
          <a:p>
            <a:pPr algn="just">
              <a:lnSpc>
                <a:spcPct val="100000"/>
              </a:lnSpc>
            </a:pPr>
            <a:endParaRPr/>
          </a:p>
          <a:p>
            <a:pPr algn="just">
              <a:lnSpc>
                <a:spcPct val="100000"/>
              </a:lnSpc>
            </a:pPr>
            <a:r>
              <a:rPr lang="en-US" sz="1900" strike="noStrike">
                <a:solidFill>
                  <a:srgbClr val="c00000"/>
                </a:solidFill>
                <a:latin typeface="Arial"/>
              </a:rPr>
              <a:t>e) </a:t>
            </a:r>
            <a:r>
              <a:rPr lang="en-US" sz="1900" strike="noStrike">
                <a:solidFill>
                  <a:srgbClr val="404040"/>
                </a:solidFill>
                <a:latin typeface="Arial"/>
              </a:rPr>
              <a:t>Su fabricación exige menos precauciones que la del acero. </a:t>
            </a:r>
            <a:endParaRPr/>
          </a:p>
          <a:p>
            <a:pPr algn="just">
              <a:lnSpc>
                <a:spcPct val="100000"/>
              </a:lnSpc>
            </a:pPr>
            <a:endParaRPr/>
          </a:p>
          <a:p>
            <a:pPr algn="just">
              <a:lnSpc>
                <a:spcPct val="100000"/>
              </a:lnSpc>
            </a:pPr>
            <a:r>
              <a:rPr lang="en-US" sz="1900" strike="noStrike">
                <a:solidFill>
                  <a:srgbClr val="c00000"/>
                </a:solidFill>
                <a:latin typeface="Arial"/>
              </a:rPr>
              <a:t>f) </a:t>
            </a:r>
            <a:r>
              <a:rPr lang="en-US" sz="1900" strike="noStrike">
                <a:solidFill>
                  <a:srgbClr val="404040"/>
                </a:solidFill>
                <a:latin typeface="Arial"/>
              </a:rPr>
              <a:t>Como la temperatura de fusión de las fundiciones es bastante baja, se pueden sobrepasar con bastante facilidad, por lo que en general suele ser bastante fácil conseguir que las fundiciones de estado líquido tengan gran fluidez, y con ello se facilita la fabricación de piezas de poco espesor. En la solidificación presentan mucha menos contracción que los aceros y además su fabricación no exige como en la de los aceros, el empleo de refractarios relativamente especiales. </a:t>
            </a:r>
            <a:endParaRPr/>
          </a:p>
          <a:p>
            <a:pPr algn="just">
              <a:lnSpc>
                <a:spcPct val="100000"/>
              </a:lnSpc>
            </a:pPr>
            <a:endParaRPr/>
          </a:p>
          <a:p>
            <a:pPr algn="just">
              <a:lnSpc>
                <a:spcPct val="100000"/>
              </a:lnSpc>
            </a:pPr>
            <a:r>
              <a:rPr lang="en-US" sz="1900" strike="noStrike">
                <a:solidFill>
                  <a:srgbClr val="c00000"/>
                </a:solidFill>
                <a:latin typeface="Arial"/>
              </a:rPr>
              <a:t>g) </a:t>
            </a:r>
            <a:r>
              <a:rPr lang="en-US" sz="1900" strike="noStrike">
                <a:solidFill>
                  <a:srgbClr val="404040"/>
                </a:solidFill>
                <a:latin typeface="Arial"/>
              </a:rPr>
              <a:t>En el caso particular de la fundición nodular, posee excelentes características y en muchos casos llegan a ser una gran competencia para el acero. </a:t>
            </a:r>
            <a:r>
              <a:rPr lang="en-US" strike="noStrike">
                <a:solidFill>
                  <a:srgbClr val="404040"/>
                </a:solidFill>
                <a:latin typeface="Century Gothic"/>
              </a:rPr>
              <a:t>
</a:t>
            </a:r>
            <a:endParaRPr/>
          </a:p>
          <a:p>
            <a:pPr>
              <a:lnSpc>
                <a:spcPct val="100000"/>
              </a:lnSpc>
            </a:pP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5" name="TextShape 1"/>
          <p:cNvSpPr txBox="1"/>
          <p:nvPr/>
        </p:nvSpPr>
        <p:spPr>
          <a:xfrm>
            <a:off x="1730880" y="467280"/>
            <a:ext cx="8911440" cy="1280520"/>
          </a:xfrm>
          <a:prstGeom prst="rect">
            <a:avLst/>
          </a:prstGeom>
          <a:noFill/>
          <a:ln>
            <a:noFill/>
          </a:ln>
        </p:spPr>
        <p:txBody>
          <a:bodyPr/>
          <a:p>
            <a:pPr>
              <a:lnSpc>
                <a:spcPct val="100000"/>
              </a:lnSpc>
            </a:pPr>
            <a:r>
              <a:rPr b="1" lang="en-US" sz="3600" strike="noStrike">
                <a:solidFill>
                  <a:srgbClr val="262626"/>
                </a:solidFill>
                <a:latin typeface="Century Gothic"/>
              </a:rPr>
              <a:t>Piezas hechas por fundición </a:t>
            </a:r>
            <a:r>
              <a:rPr b="1" lang="en-US" sz="3600" strike="noStrike">
                <a:solidFill>
                  <a:srgbClr val="262626"/>
                </a:solidFill>
                <a:latin typeface="Century Gothic"/>
              </a:rPr>
              <a:t>
</a:t>
            </a:r>
            <a:endParaRPr/>
          </a:p>
        </p:txBody>
      </p:sp>
      <p:pic>
        <p:nvPicPr>
          <p:cNvPr id="146" name="Marcador de contenido 3" descr=""/>
          <p:cNvPicPr/>
          <p:nvPr/>
        </p:nvPicPr>
        <p:blipFill>
          <a:blip r:embed="rId1"/>
          <a:stretch/>
        </p:blipFill>
        <p:spPr>
          <a:xfrm>
            <a:off x="1660320" y="1752120"/>
            <a:ext cx="5288760" cy="3222360"/>
          </a:xfrm>
          <a:prstGeom prst="rect">
            <a:avLst/>
          </a:prstGeom>
          <a:ln>
            <a:noFill/>
          </a:ln>
        </p:spPr>
      </p:pic>
      <p:pic>
        <p:nvPicPr>
          <p:cNvPr id="147" name="Imagen 4" descr=""/>
          <p:cNvPicPr/>
          <p:nvPr/>
        </p:nvPicPr>
        <p:blipFill>
          <a:blip r:embed="rId2"/>
          <a:stretch/>
        </p:blipFill>
        <p:spPr>
          <a:xfrm>
            <a:off x="7507800" y="1146600"/>
            <a:ext cx="4365720" cy="4365720"/>
          </a:xfrm>
          <a:prstGeom prst="rect">
            <a:avLst/>
          </a:prstGeom>
          <a:ln>
            <a:noFill/>
          </a:ln>
        </p:spPr>
      </p:pic>
      <p:sp>
        <p:nvSpPr>
          <p:cNvPr id="148" name="CustomShape 2"/>
          <p:cNvSpPr/>
          <p:nvPr/>
        </p:nvSpPr>
        <p:spPr>
          <a:xfrm>
            <a:off x="1339560" y="6177240"/>
            <a:ext cx="7572240" cy="364680"/>
          </a:xfrm>
          <a:prstGeom prst="rect">
            <a:avLst/>
          </a:prstGeom>
          <a:noFill/>
          <a:ln>
            <a:noFill/>
          </a:ln>
        </p:spPr>
        <p:style>
          <a:lnRef idx="0"/>
          <a:fillRef idx="0"/>
          <a:effectRef idx="0"/>
          <a:fontRef idx="minor"/>
        </p:style>
        <p:txBody>
          <a:bodyPr lIns="90000" rIns="90000" tIns="45000" bIns="45000"/>
          <a:p>
            <a:pPr>
              <a:lnSpc>
                <a:spcPct val="100000"/>
              </a:lnSpc>
            </a:pPr>
            <a:r>
              <a:rPr lang="ca-ES" strike="noStrike">
                <a:solidFill>
                  <a:srgbClr val="000000"/>
                </a:solidFill>
                <a:latin typeface="Century Gothic"/>
              </a:rPr>
              <a:t>https://www.youtube.com/watch?v=BrHUgwhyNa4</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3" name="TextShape 1"/>
          <p:cNvSpPr txBox="1"/>
          <p:nvPr/>
        </p:nvSpPr>
        <p:spPr>
          <a:xfrm>
            <a:off x="2593080" y="624240"/>
            <a:ext cx="8911440" cy="1280520"/>
          </a:xfrm>
          <a:prstGeom prst="rect">
            <a:avLst/>
          </a:prstGeom>
          <a:noFill/>
          <a:ln>
            <a:noFill/>
          </a:ln>
        </p:spPr>
        <p:txBody>
          <a:bodyPr/>
          <a:p>
            <a:pPr algn="just">
              <a:lnSpc>
                <a:spcPct val="100000"/>
              </a:lnSpc>
            </a:pPr>
            <a:r>
              <a:rPr b="1" lang="en-US" sz="4000" strike="noStrike" u="sng">
                <a:solidFill>
                  <a:srgbClr val="262626"/>
                </a:solidFill>
                <a:latin typeface="Aharoni"/>
              </a:rPr>
              <a:t>¿Qué es la fundición?</a:t>
            </a:r>
            <a:r>
              <a:rPr lang="en-US" sz="3600" strike="noStrike">
                <a:solidFill>
                  <a:srgbClr val="262626"/>
                </a:solidFill>
                <a:latin typeface="Century Gothic"/>
              </a:rPr>
              <a:t> </a:t>
            </a:r>
            <a:endParaRPr/>
          </a:p>
        </p:txBody>
      </p:sp>
      <p:sp>
        <p:nvSpPr>
          <p:cNvPr id="134" name="TextShape 2"/>
          <p:cNvSpPr txBox="1"/>
          <p:nvPr/>
        </p:nvSpPr>
        <p:spPr>
          <a:xfrm>
            <a:off x="2262600" y="1937520"/>
            <a:ext cx="8915040" cy="3777120"/>
          </a:xfrm>
          <a:prstGeom prst="rect">
            <a:avLst/>
          </a:prstGeom>
          <a:noFill/>
          <a:ln>
            <a:noFill/>
          </a:ln>
        </p:spPr>
        <p:txBody>
          <a:bodyPr/>
          <a:p>
            <a:pPr algn="just">
              <a:lnSpc>
                <a:spcPct val="100000"/>
              </a:lnSpc>
              <a:buFont typeface="Wingdings 3" charset="2"/>
              <a:buChar char=""/>
            </a:pPr>
            <a:r>
              <a:rPr lang="en-US" sz="1600" strike="noStrike">
                <a:solidFill>
                  <a:srgbClr val="404040"/>
                </a:solidFill>
                <a:latin typeface="Arial"/>
              </a:rPr>
              <a:t>Se denomina fundición al proceso de fabricación de piezas, comúnmente metálicas pero también de plástico, consistente en fundir un material e introducirlo en una cavidad (vaciado), llamada molde, donde se solidifica.</a:t>
            </a:r>
            <a:endParaRPr/>
          </a:p>
          <a:p>
            <a:pPr algn="just">
              <a:lnSpc>
                <a:spcPct val="100000"/>
              </a:lnSpc>
            </a:pPr>
            <a:endParaRPr/>
          </a:p>
          <a:p>
            <a:pPr algn="just">
              <a:lnSpc>
                <a:spcPct val="100000"/>
              </a:lnSpc>
              <a:buFont typeface="Wingdings 3" charset="2"/>
              <a:buChar char=""/>
            </a:pPr>
            <a:r>
              <a:rPr lang="en-US" sz="1600" strike="noStrike">
                <a:solidFill>
                  <a:srgbClr val="404040"/>
                </a:solidFill>
                <a:latin typeface="Arial"/>
              </a:rPr>
              <a:t>El proceso más común es la fundición en arena, por ser ésta un material refractario muy abundante en la naturaleza y que, mezclada con arcilla, adquiere cohesión y maleabilidad sin perder la permeabilidad que posibilita evacuar los gases del molde al tiempo que se vierte el metal fundido. La fundición en arena consiste en colar un metal fundido, típicamente aleaciones de hierro, acero, bronce, latón y otros, en un molde de arena, dejarlo solidificar y posteriormente romper el molde para extraer la pieza fundida.</a:t>
            </a:r>
            <a:endParaRPr/>
          </a:p>
          <a:p>
            <a:pPr>
              <a:lnSpc>
                <a:spcPct val="100000"/>
              </a:lnSpc>
            </a:pP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5" name="TextShape 1"/>
          <p:cNvSpPr txBox="1"/>
          <p:nvPr/>
        </p:nvSpPr>
        <p:spPr>
          <a:xfrm>
            <a:off x="2593080" y="624240"/>
            <a:ext cx="8911440" cy="1280520"/>
          </a:xfrm>
          <a:prstGeom prst="rect">
            <a:avLst/>
          </a:prstGeom>
          <a:noFill/>
          <a:ln>
            <a:noFill/>
          </a:ln>
        </p:spPr>
        <p:txBody>
          <a:bodyPr/>
          <a:p>
            <a:pPr>
              <a:lnSpc>
                <a:spcPct val="100000"/>
              </a:lnSpc>
            </a:pPr>
            <a:r>
              <a:rPr b="1" lang="en-US" sz="3600" strike="noStrike">
                <a:solidFill>
                  <a:srgbClr val="262626"/>
                </a:solidFill>
                <a:latin typeface="Century Gothic"/>
              </a:rPr>
              <a:t>Clases de fundición</a:t>
            </a:r>
            <a:endParaRPr/>
          </a:p>
        </p:txBody>
      </p:sp>
      <p:sp>
        <p:nvSpPr>
          <p:cNvPr id="136" name="TextShape 2"/>
          <p:cNvSpPr txBox="1"/>
          <p:nvPr/>
        </p:nvSpPr>
        <p:spPr>
          <a:xfrm>
            <a:off x="2589120" y="1702440"/>
            <a:ext cx="8915040" cy="3777120"/>
          </a:xfrm>
          <a:prstGeom prst="rect">
            <a:avLst/>
          </a:prstGeom>
          <a:noFill/>
          <a:ln>
            <a:noFill/>
          </a:ln>
        </p:spPr>
        <p:txBody>
          <a:bodyPr/>
          <a:p>
            <a:pPr algn="just">
              <a:lnSpc>
                <a:spcPct val="100000"/>
              </a:lnSpc>
              <a:buFont typeface="Wingdings 3" charset="2"/>
              <a:buChar char=""/>
            </a:pPr>
            <a:r>
              <a:rPr b="1" lang="en-US" strike="noStrike">
                <a:solidFill>
                  <a:srgbClr val="404040"/>
                </a:solidFill>
                <a:latin typeface="Century Gothic"/>
              </a:rPr>
              <a:t>1. Fundición gris:</a:t>
            </a:r>
            <a:r>
              <a:rPr lang="en-US" strike="noStrike">
                <a:solidFill>
                  <a:srgbClr val="404040"/>
                </a:solidFill>
                <a:latin typeface="Century Gothic"/>
              </a:rPr>
              <a:t> </a:t>
            </a:r>
            <a:r>
              <a:rPr lang="en-US" sz="1700" strike="noStrike">
                <a:solidFill>
                  <a:srgbClr val="404040"/>
                </a:solidFill>
                <a:latin typeface="Arial"/>
              </a:rPr>
              <a:t>esta se lleva a cabo en hierro.  Lo que caracteriza a este procedimiento es que la mayor parte del contenido es de carbono y adquiere forma de escamas o láminas de grafito. Y son estas justamente las que le dan al hierro su color y propiedades deseables, como pueden ser que resultan fáciles de maquinar, tiene capacidad de templado y buena fluidez para el colado. Pese a esto, las fundiciones grises son quebradizas y de baja resistencia a la tracción</a:t>
            </a:r>
            <a:endParaRPr/>
          </a:p>
          <a:p>
            <a:pPr algn="just">
              <a:lnSpc>
                <a:spcPct val="100000"/>
              </a:lnSpc>
            </a:pPr>
            <a:endParaRPr/>
          </a:p>
          <a:p>
            <a:pPr algn="just">
              <a:lnSpc>
                <a:spcPct val="100000"/>
              </a:lnSpc>
              <a:buFont typeface="Wingdings 3" charset="2"/>
              <a:buChar char=""/>
            </a:pPr>
            <a:r>
              <a:rPr b="1" lang="en-US" strike="noStrike">
                <a:solidFill>
                  <a:srgbClr val="404040"/>
                </a:solidFill>
                <a:latin typeface="Century Gothic"/>
              </a:rPr>
              <a:t>2. Fundición nodular:</a:t>
            </a:r>
            <a:r>
              <a:rPr lang="en-US" strike="noStrike">
                <a:solidFill>
                  <a:srgbClr val="404040"/>
                </a:solidFill>
                <a:latin typeface="Century Gothic"/>
              </a:rPr>
              <a:t>  </a:t>
            </a:r>
            <a:r>
              <a:rPr lang="en-US" sz="1600" strike="noStrike">
                <a:solidFill>
                  <a:srgbClr val="404040"/>
                </a:solidFill>
                <a:latin typeface="Arial"/>
              </a:rPr>
              <a:t>se produce en hornos cubilotes, con la fusión de arrabio y chatarra mezclados con coque y piedra caliza. La mayor parte del contenido de carbono en el hierro nodular tiene forma de esferoides. Para producir la estructura nodular el hierro fundido que sale del horno se inocula con materiales como magnesio o cerio. Esto produce cualidades deseables como elevada ductilidad, además de buen maquinado, fluidez para la colada, resistencia, así como también tenacidad</a:t>
            </a:r>
            <a:endParaRPr/>
          </a:p>
          <a:p>
            <a:pPr algn="just">
              <a:lnSpc>
                <a:spcPct val="100000"/>
              </a:lnSpc>
            </a:pP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7" name="TextShape 1"/>
          <p:cNvSpPr txBox="1"/>
          <p:nvPr/>
        </p:nvSpPr>
        <p:spPr>
          <a:xfrm>
            <a:off x="2589120" y="1240920"/>
            <a:ext cx="8915040" cy="4669920"/>
          </a:xfrm>
          <a:prstGeom prst="rect">
            <a:avLst/>
          </a:prstGeom>
          <a:noFill/>
          <a:ln>
            <a:noFill/>
          </a:ln>
        </p:spPr>
        <p:txBody>
          <a:bodyPr/>
          <a:p>
            <a:pPr algn="just">
              <a:lnSpc>
                <a:spcPct val="100000"/>
              </a:lnSpc>
              <a:buFont typeface="Wingdings 3" charset="2"/>
              <a:buChar char=""/>
            </a:pPr>
            <a:r>
              <a:rPr b="1" lang="en-US" strike="noStrike">
                <a:solidFill>
                  <a:srgbClr val="404040"/>
                </a:solidFill>
                <a:latin typeface="Century Gothic"/>
              </a:rPr>
              <a:t>3. Fundición maleable:</a:t>
            </a:r>
            <a:r>
              <a:rPr lang="en-US" strike="noStrike">
                <a:solidFill>
                  <a:srgbClr val="404040"/>
                </a:solidFill>
                <a:latin typeface="Century Gothic"/>
              </a:rPr>
              <a:t> </a:t>
            </a:r>
            <a:r>
              <a:rPr lang="en-US" sz="1700" strike="noStrike">
                <a:solidFill>
                  <a:srgbClr val="404040"/>
                </a:solidFill>
                <a:latin typeface="Arial"/>
              </a:rPr>
              <a:t>se trata de hierros producidos a partir del tratamiento térmico de la denominada fundición blanca, la cual es sometida a rígidos controles que dan por resultado una microestructura en la que gran parte del carbono se combina con cementita. La fundición blanca se usa en cuerpos moledores gracias a su resistencia significativa al desgaste. Su veloz enfriamiento ayuda a evitar la grafitización de la cementita aunque si se calienta la pieza colada a una temperatura de 870°C, el grafito se forma adoptando una forma característica denominada “carbono de revenido”, resultando la fundición maleable.</a:t>
            </a:r>
            <a:endParaRPr/>
          </a:p>
          <a:p>
            <a:pPr algn="just">
              <a:lnSpc>
                <a:spcPct val="100000"/>
              </a:lnSpc>
            </a:pPr>
            <a:endParaRPr/>
          </a:p>
          <a:p>
            <a:pPr algn="just">
              <a:lnSpc>
                <a:spcPct val="100000"/>
              </a:lnSpc>
            </a:pPr>
            <a:endParaRPr/>
          </a:p>
          <a:p>
            <a:pPr algn="just">
              <a:lnSpc>
                <a:spcPct val="100000"/>
              </a:lnSpc>
              <a:buFont typeface="Wingdings 3" charset="2"/>
              <a:buChar char=""/>
            </a:pPr>
            <a:r>
              <a:rPr b="1" lang="en-US" strike="noStrike">
                <a:solidFill>
                  <a:srgbClr val="404040"/>
                </a:solidFill>
                <a:latin typeface="Century Gothic"/>
              </a:rPr>
              <a:t>4. Fundición atruchada:  </a:t>
            </a:r>
            <a:r>
              <a:rPr lang="en-US" sz="1600" strike="noStrike">
                <a:solidFill>
                  <a:srgbClr val="404040"/>
                </a:solidFill>
                <a:latin typeface="Arial"/>
              </a:rPr>
              <a:t>en este caso, tiene una matriz de fundición blanca combinada parcialmente con fundición gris. El carbono se encuentra libre y combinado, siendo difícilmente maquinable.</a:t>
            </a:r>
            <a:r>
              <a:rPr lang="en-US" strike="noStrike">
                <a:solidFill>
                  <a:srgbClr val="404040"/>
                </a:solidFill>
                <a:latin typeface="Century Gothic"/>
              </a:rPr>
              <a:t>
</a:t>
            </a:r>
            <a:r>
              <a:rPr lang="en-US" strike="noStrike">
                <a:solidFill>
                  <a:srgbClr val="404040"/>
                </a:solidFill>
                <a:latin typeface="Century Gothic"/>
              </a:rPr>
              <a:t>
</a:t>
            </a:r>
            <a:r>
              <a:rPr lang="en-US" strike="noStrike">
                <a:solidFill>
                  <a:srgbClr val="404040"/>
                </a:solidFill>
                <a:latin typeface="Century Gothic"/>
              </a:rPr>
              <a:t>
</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8" name="TextShape 1"/>
          <p:cNvSpPr txBox="1"/>
          <p:nvPr/>
        </p:nvSpPr>
        <p:spPr>
          <a:xfrm>
            <a:off x="1649160" y="1932840"/>
            <a:ext cx="9924120" cy="3670560"/>
          </a:xfrm>
          <a:prstGeom prst="rect">
            <a:avLst/>
          </a:prstGeom>
          <a:noFill/>
          <a:ln>
            <a:noFill/>
          </a:ln>
        </p:spPr>
        <p:txBody>
          <a:bodyPr/>
          <a:p>
            <a:pPr algn="just">
              <a:lnSpc>
                <a:spcPct val="100000"/>
              </a:lnSpc>
              <a:buFont typeface="Wingdings 3" charset="2"/>
              <a:buChar char=""/>
            </a:pPr>
            <a:r>
              <a:rPr b="1" lang="en-US" strike="noStrike">
                <a:solidFill>
                  <a:srgbClr val="404040"/>
                </a:solidFill>
                <a:latin typeface="Century Gothic"/>
              </a:rPr>
              <a:t>5. Fundición aleada: </a:t>
            </a:r>
            <a:r>
              <a:rPr lang="en-US" sz="1900" strike="noStrike">
                <a:solidFill>
                  <a:srgbClr val="404040"/>
                </a:solidFill>
                <a:latin typeface="Arial"/>
              </a:rPr>
              <a:t>contienen Ni, Cr, Mo, Cu, etc., en porcentajes suficientes para mejorar las propiedades mecánicas de las fundiciones ordinarias o alguna otra propiedad especial, como alta resistencia al desgaste, alta resistencia a la corrosión, al calor etc.</a:t>
            </a:r>
            <a:endParaRPr/>
          </a:p>
          <a:p>
            <a:pPr lvl="1" algn="just">
              <a:lnSpc>
                <a:spcPct val="100000"/>
              </a:lnSpc>
              <a:buFont typeface="Wingdings 3" charset="2"/>
              <a:buChar char=""/>
            </a:pPr>
            <a:r>
              <a:rPr lang="en-US" sz="1700" strike="noStrike">
                <a:solidFill>
                  <a:srgbClr val="404040"/>
                </a:solidFill>
                <a:latin typeface="Arial"/>
              </a:rPr>
              <a:t>Ciertos elementos como el silicio, aluminio, níquel y cobre, que se disuelven en la ferrita, la endurecen y la hacen incrementar su resistencia. Son elementos que ayudan a la grafitización.</a:t>
            </a:r>
            <a:endParaRPr/>
          </a:p>
          <a:p>
            <a:pPr lvl="1" algn="just">
              <a:lnSpc>
                <a:spcPct val="100000"/>
              </a:lnSpc>
              <a:buFont typeface="Wingdings 3" charset="2"/>
              <a:buChar char=""/>
            </a:pPr>
            <a:r>
              <a:rPr lang="en-US" sz="1700" strike="noStrike">
                <a:solidFill>
                  <a:srgbClr val="404040"/>
                </a:solidFill>
                <a:latin typeface="Arial"/>
              </a:rPr>
              <a:t>Otros elementos como pueden ser por ejemplo el cromo, manganeso y molibdeno son formadores de carburos, resultan elementos que tienden a conformar fundición blanca en vez de gris, y complican así la grafitización.</a:t>
            </a:r>
            <a:endParaRPr/>
          </a:p>
          <a:p>
            <a:pPr>
              <a:lnSpc>
                <a:spcPct val="100000"/>
              </a:lnSpc>
            </a:pP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9" name="TextShape 1"/>
          <p:cNvSpPr txBox="1"/>
          <p:nvPr/>
        </p:nvSpPr>
        <p:spPr>
          <a:xfrm>
            <a:off x="2116080" y="1841760"/>
            <a:ext cx="9388080" cy="4069080"/>
          </a:xfrm>
          <a:prstGeom prst="rect">
            <a:avLst/>
          </a:prstGeom>
          <a:noFill/>
          <a:ln>
            <a:noFill/>
          </a:ln>
        </p:spPr>
        <p:txBody>
          <a:bodyPr/>
          <a:p>
            <a:pPr algn="just">
              <a:lnSpc>
                <a:spcPct val="100000"/>
              </a:lnSpc>
              <a:buFont typeface="Wingdings 3" charset="2"/>
              <a:buChar char=""/>
            </a:pPr>
            <a:r>
              <a:rPr lang="en-US" strike="noStrike">
                <a:solidFill>
                  <a:srgbClr val="404040"/>
                </a:solidFill>
                <a:latin typeface="Arial"/>
              </a:rPr>
              <a:t>De una forma general, se pueden clasificar las fundiciones aleadas en dos grupos:</a:t>
            </a:r>
            <a:endParaRPr/>
          </a:p>
          <a:p>
            <a:pPr algn="just">
              <a:lnSpc>
                <a:spcPct val="100000"/>
              </a:lnSpc>
            </a:pPr>
            <a:endParaRPr/>
          </a:p>
          <a:p>
            <a:pPr algn="just">
              <a:lnSpc>
                <a:spcPct val="100000"/>
              </a:lnSpc>
              <a:buFont typeface="Century Gothic"/>
              <a:buAutoNum type="arabicPeriod"/>
            </a:pPr>
            <a:r>
              <a:rPr b="1" lang="en-US" strike="noStrike">
                <a:solidFill>
                  <a:srgbClr val="404040"/>
                </a:solidFill>
                <a:latin typeface="Century Gothic"/>
              </a:rPr>
              <a:t>Fundiciones de baja y media aleación</a:t>
            </a:r>
            <a:r>
              <a:rPr lang="en-US" strike="noStrike">
                <a:solidFill>
                  <a:srgbClr val="404040"/>
                </a:solidFill>
                <a:latin typeface="Century Gothic"/>
              </a:rPr>
              <a:t>, </a:t>
            </a:r>
            <a:r>
              <a:rPr lang="en-US" strike="noStrike">
                <a:solidFill>
                  <a:srgbClr val="404040"/>
                </a:solidFill>
                <a:latin typeface="Arial"/>
              </a:rPr>
              <a:t>que se caracterizan por tener pequeñas cantidades de Ni, Cr, Mo, y Cu, generalmente en porcentajes inferiores a 5%.</a:t>
            </a:r>
            <a:endParaRPr/>
          </a:p>
          <a:p>
            <a:pPr algn="just">
              <a:lnSpc>
                <a:spcPct val="100000"/>
              </a:lnSpc>
            </a:pPr>
            <a:endParaRPr/>
          </a:p>
          <a:p>
            <a:pPr algn="just">
              <a:lnSpc>
                <a:spcPct val="100000"/>
              </a:lnSpc>
              <a:buFont typeface="Century Gothic"/>
              <a:buAutoNum type="arabicPeriod"/>
            </a:pPr>
            <a:r>
              <a:rPr b="1" lang="en-US" strike="noStrike">
                <a:solidFill>
                  <a:srgbClr val="404040"/>
                </a:solidFill>
                <a:latin typeface="Century Gothic"/>
              </a:rPr>
              <a:t>Fundiciones de alta resistencia a la tracción</a:t>
            </a:r>
            <a:r>
              <a:rPr lang="en-US" strike="noStrike">
                <a:solidFill>
                  <a:srgbClr val="404040"/>
                </a:solidFill>
                <a:latin typeface="Arial"/>
              </a:rPr>
              <a:t>, A este grupo pertenecen ciertas fundiciones al níquel,  cromo, cromo-níquel, cobre, etcétera, evitando la formación de láminas de grafito, aumentando la resistencia de la matriz.</a:t>
            </a:r>
            <a:endParaRPr/>
          </a:p>
          <a:p>
            <a:pPr>
              <a:lnSpc>
                <a:spcPct val="100000"/>
              </a:lnSpc>
            </a:pP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0" name="TextShape 1"/>
          <p:cNvSpPr txBox="1"/>
          <p:nvPr/>
        </p:nvSpPr>
        <p:spPr>
          <a:xfrm>
            <a:off x="2589120" y="757800"/>
            <a:ext cx="8915040" cy="5153040"/>
          </a:xfrm>
          <a:prstGeom prst="rect">
            <a:avLst/>
          </a:prstGeom>
          <a:noFill/>
          <a:ln>
            <a:noFill/>
          </a:ln>
        </p:spPr>
        <p:txBody>
          <a:bodyPr/>
          <a:p>
            <a:pPr algn="just">
              <a:lnSpc>
                <a:spcPct val="100000"/>
              </a:lnSpc>
              <a:buFont typeface="Wingdings 3" charset="2"/>
              <a:buChar char=""/>
            </a:pPr>
            <a:r>
              <a:rPr b="1" lang="en-US" strike="noStrike">
                <a:solidFill>
                  <a:srgbClr val="404040"/>
                </a:solidFill>
                <a:latin typeface="Arial"/>
              </a:rPr>
              <a:t>6. Fundiciones martensíticas: </a:t>
            </a:r>
            <a:r>
              <a:rPr lang="en-US" strike="noStrike">
                <a:solidFill>
                  <a:srgbClr val="404040"/>
                </a:solidFill>
                <a:latin typeface="Arial"/>
              </a:rPr>
              <a:t>esta variante se caracteriza por ser resistentes al desgaste y en general se las usa para hacer de piezas que necesiten gran resistencia o que exijan muy altas durezas o incluso en casos que  deban sufrir importante presión. En este caso se encuentran las siguientes variedades:</a:t>
            </a:r>
            <a:endParaRPr/>
          </a:p>
          <a:p>
            <a:pPr lvl="1" algn="just">
              <a:lnSpc>
                <a:spcPct val="100000"/>
              </a:lnSpc>
              <a:buFont typeface="Wingdings 3" charset="2"/>
              <a:buChar char=""/>
            </a:pPr>
            <a:r>
              <a:rPr b="1" lang="en-US" sz="1600" strike="noStrike">
                <a:solidFill>
                  <a:srgbClr val="404040"/>
                </a:solidFill>
                <a:latin typeface="Arial"/>
              </a:rPr>
              <a:t>Blancas al níquel</a:t>
            </a:r>
            <a:r>
              <a:rPr lang="en-US" sz="1600" strike="noStrike">
                <a:solidFill>
                  <a:srgbClr val="404040"/>
                </a:solidFill>
                <a:latin typeface="Arial"/>
              </a:rPr>
              <a:t>: contienen 4.5% de níquel, además de un 2% de cromo y  bajo silicio en un 0.50%, por lo que así logran con ellas durezas variables de 500 a 700 Brinell. En América esta fundición se le conoce con la denominación </a:t>
            </a:r>
            <a:r>
              <a:rPr b="1" i="1" lang="en-US" sz="1600" strike="noStrike">
                <a:solidFill>
                  <a:srgbClr val="404040"/>
                </a:solidFill>
                <a:latin typeface="Arial"/>
              </a:rPr>
              <a:t>Ni-hard.</a:t>
            </a:r>
            <a:endParaRPr/>
          </a:p>
          <a:p>
            <a:endParaRPr/>
          </a:p>
          <a:p>
            <a:pPr lvl="1" algn="just">
              <a:lnSpc>
                <a:spcPct val="100000"/>
              </a:lnSpc>
              <a:buFont typeface="Wingdings 3" charset="2"/>
              <a:buChar char=""/>
            </a:pPr>
            <a:r>
              <a:rPr b="1" lang="en-US" sz="1600" strike="noStrike">
                <a:solidFill>
                  <a:srgbClr val="404040"/>
                </a:solidFill>
                <a:latin typeface="Arial"/>
              </a:rPr>
              <a:t>Fundiciones martensíticas grises</a:t>
            </a:r>
            <a:r>
              <a:rPr lang="en-US" sz="1600" strike="noStrike">
                <a:solidFill>
                  <a:srgbClr val="404040"/>
                </a:solidFill>
                <a:latin typeface="Arial"/>
              </a:rPr>
              <a:t>: suelen conocerse bajo el nombre de </a:t>
            </a:r>
            <a:r>
              <a:rPr b="1" i="1" lang="en-US" sz="1600" strike="noStrike">
                <a:solidFill>
                  <a:srgbClr val="404040"/>
                </a:solidFill>
                <a:latin typeface="Arial"/>
              </a:rPr>
              <a:t>autotemplables</a:t>
            </a:r>
            <a:r>
              <a:rPr lang="en-US" sz="1600" strike="noStrike">
                <a:solidFill>
                  <a:srgbClr val="404040"/>
                </a:solidFill>
                <a:latin typeface="Arial"/>
              </a:rPr>
              <a:t> como consecuencia de su dureza, que va de los 400 a 450 Brinell, que obtienen a partir de la colada sin ningún tratamiento. No pueden ser mecanizadas con herramientas ordinarias</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1" name="TextShape 1"/>
          <p:cNvSpPr txBox="1"/>
          <p:nvPr/>
        </p:nvSpPr>
        <p:spPr>
          <a:xfrm>
            <a:off x="2589120" y="574920"/>
            <a:ext cx="8915040" cy="5335920"/>
          </a:xfrm>
          <a:prstGeom prst="rect">
            <a:avLst/>
          </a:prstGeom>
          <a:noFill/>
          <a:ln>
            <a:noFill/>
          </a:ln>
        </p:spPr>
        <p:txBody>
          <a:bodyPr/>
          <a:p>
            <a:pPr algn="just">
              <a:lnSpc>
                <a:spcPct val="100000"/>
              </a:lnSpc>
              <a:buFont typeface="Wingdings 3" charset="2"/>
              <a:buChar char=""/>
            </a:pPr>
            <a:r>
              <a:rPr b="1" lang="en-US" strike="noStrike">
                <a:solidFill>
                  <a:srgbClr val="404040"/>
                </a:solidFill>
                <a:latin typeface="Arial"/>
              </a:rPr>
              <a:t>7. Fundicones aleadas al cromo: </a:t>
            </a:r>
            <a:r>
              <a:rPr lang="en-US" strike="noStrike">
                <a:solidFill>
                  <a:srgbClr val="404040"/>
                </a:solidFill>
                <a:latin typeface="Arial"/>
              </a:rPr>
              <a:t>en este caso se identifican dos grupos, que son los siguientes:</a:t>
            </a:r>
            <a:endParaRPr/>
          </a:p>
          <a:p>
            <a:pPr algn="just">
              <a:lnSpc>
                <a:spcPct val="100000"/>
              </a:lnSpc>
            </a:pPr>
            <a:endParaRPr/>
          </a:p>
          <a:p>
            <a:pPr lvl="1" algn="just">
              <a:lnSpc>
                <a:spcPct val="100000"/>
              </a:lnSpc>
              <a:buFont typeface="Wingdings 3" charset="2"/>
              <a:buChar char=""/>
            </a:pPr>
            <a:r>
              <a:rPr b="1" lang="en-US" sz="1600" strike="noStrike">
                <a:solidFill>
                  <a:srgbClr val="404040"/>
                </a:solidFill>
                <a:latin typeface="Arial"/>
              </a:rPr>
              <a:t>Fundiciones con 6 a 25% de cromo</a:t>
            </a:r>
            <a:r>
              <a:rPr lang="en-US" sz="1600" strike="noStrike">
                <a:solidFill>
                  <a:srgbClr val="404040"/>
                </a:solidFill>
                <a:latin typeface="Arial"/>
              </a:rPr>
              <a:t>, se trata de fundiciones blancas y cuentan con muy elevada dureza, que se ubica entre los 400 a 550 Brinell. Sumado a esto, poseen una gran resistencia al desgaste, así como también, al calor.</a:t>
            </a:r>
            <a:endParaRPr/>
          </a:p>
          <a:p>
            <a:endParaRPr/>
          </a:p>
          <a:p>
            <a:pPr lvl="1" algn="just">
              <a:lnSpc>
                <a:spcPct val="100000"/>
              </a:lnSpc>
              <a:buFont typeface="Wingdings 3" charset="2"/>
              <a:buChar char=""/>
            </a:pPr>
            <a:r>
              <a:rPr b="1" lang="en-US" sz="1600" strike="noStrike">
                <a:solidFill>
                  <a:srgbClr val="404040"/>
                </a:solidFill>
                <a:latin typeface="Arial"/>
              </a:rPr>
              <a:t>Fundiciones de 33% de crom</a:t>
            </a:r>
            <a:r>
              <a:rPr lang="en-US" sz="1600" strike="noStrike">
                <a:solidFill>
                  <a:srgbClr val="404040"/>
                </a:solidFill>
                <a:latin typeface="Arial"/>
              </a:rPr>
              <a:t>o, se trata de estructuras ferríticas y tienen excelente resistencia a la oxidación a temperaturas muy altas, cuando el contenido en cromo es como mínimo equivalente a 10 veces el del carbono. Sumado a ello, resistirán a la corrosión en aquellos casos en los que el cromo es más de 15 veces el carbono.</a:t>
            </a:r>
            <a:endParaRPr/>
          </a:p>
          <a:p>
            <a:pPr>
              <a:lnSpc>
                <a:spcPct val="100000"/>
              </a:lnSpc>
            </a:pP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2" name="TextShape 1"/>
          <p:cNvSpPr txBox="1"/>
          <p:nvPr/>
        </p:nvSpPr>
        <p:spPr>
          <a:xfrm>
            <a:off x="2593080" y="624240"/>
            <a:ext cx="8911440" cy="1280520"/>
          </a:xfrm>
          <a:prstGeom prst="rect">
            <a:avLst/>
          </a:prstGeom>
          <a:noFill/>
          <a:ln>
            <a:noFill/>
          </a:ln>
        </p:spPr>
        <p:txBody>
          <a:bodyPr/>
          <a:p>
            <a:pPr>
              <a:lnSpc>
                <a:spcPct val="100000"/>
              </a:lnSpc>
            </a:pPr>
            <a:r>
              <a:rPr b="1" lang="en-US" sz="3600" strike="noStrike">
                <a:solidFill>
                  <a:srgbClr val="262626"/>
                </a:solidFill>
                <a:latin typeface="Century Gothic"/>
              </a:rPr>
              <a:t>Propiedades de la fundición</a:t>
            </a:r>
            <a:endParaRPr/>
          </a:p>
        </p:txBody>
      </p:sp>
      <p:sp>
        <p:nvSpPr>
          <p:cNvPr id="143" name="TextShape 2"/>
          <p:cNvSpPr txBox="1"/>
          <p:nvPr/>
        </p:nvSpPr>
        <p:spPr>
          <a:xfrm>
            <a:off x="2589120" y="1737360"/>
            <a:ext cx="8915040" cy="4833000"/>
          </a:xfrm>
          <a:prstGeom prst="rect">
            <a:avLst/>
          </a:prstGeom>
          <a:noFill/>
          <a:ln>
            <a:noFill/>
          </a:ln>
        </p:spPr>
        <p:txBody>
          <a:bodyPr/>
          <a:p>
            <a:pPr algn="just">
              <a:lnSpc>
                <a:spcPct val="100000"/>
              </a:lnSpc>
              <a:buFont typeface="Wingdings 3" charset="2"/>
              <a:buChar char=""/>
            </a:pPr>
            <a:r>
              <a:rPr lang="en-US" strike="noStrike">
                <a:solidFill>
                  <a:srgbClr val="404040"/>
                </a:solidFill>
                <a:latin typeface="Arial"/>
              </a:rPr>
              <a:t>El empleo de la fundición para la fabricación de piezas para usos muy diversos, ofrece, entre otras las siguientes ventajas: </a:t>
            </a:r>
            <a:endParaRPr/>
          </a:p>
          <a:p>
            <a:pPr algn="just">
              <a:lnSpc>
                <a:spcPct val="100000"/>
              </a:lnSpc>
              <a:buFont typeface="Century Gothic"/>
              <a:buAutoNum type="alphaLcParenR"/>
            </a:pPr>
            <a:r>
              <a:rPr lang="en-US" strike="noStrike">
                <a:solidFill>
                  <a:srgbClr val="404040"/>
                </a:solidFill>
                <a:latin typeface="Arial"/>
              </a:rPr>
              <a:t> </a:t>
            </a:r>
            <a:r>
              <a:rPr lang="en-US" strike="noStrike">
                <a:solidFill>
                  <a:srgbClr val="404040"/>
                </a:solidFill>
                <a:latin typeface="Arial"/>
              </a:rPr>
              <a:t>Las piezas de fundición son, en general más baratas que las de acero, y su fabricación es también más sencilla por emplearse instalaciones menos costosas y realizarse la fusión a temperaturas relativamente poco elevadas, siendo menores que las correspondientes a los aceros. </a:t>
            </a:r>
            <a:endParaRPr/>
          </a:p>
          <a:p>
            <a:pPr algn="just">
              <a:lnSpc>
                <a:spcPct val="100000"/>
              </a:lnSpc>
            </a:pPr>
            <a:endParaRPr/>
          </a:p>
          <a:p>
            <a:pPr algn="just">
              <a:lnSpc>
                <a:spcPct val="100000"/>
              </a:lnSpc>
              <a:buFont typeface="Century Gothic"/>
              <a:buAutoNum type="alphaLcParenR"/>
            </a:pPr>
            <a:r>
              <a:rPr lang="en-US" strike="noStrike">
                <a:solidFill>
                  <a:srgbClr val="404040"/>
                </a:solidFill>
                <a:latin typeface="Arial"/>
              </a:rPr>
              <a:t> </a:t>
            </a:r>
            <a:r>
              <a:rPr lang="en-US" strike="noStrike">
                <a:solidFill>
                  <a:srgbClr val="404040"/>
                </a:solidFill>
                <a:latin typeface="Arial"/>
              </a:rPr>
              <a:t>Las fundiciones son, en general, mucho más fáciles de mecanizar que los aceros. </a:t>
            </a:r>
            <a:endParaRPr/>
          </a:p>
          <a:p>
            <a:pPr algn="just">
              <a:lnSpc>
                <a:spcPct val="100000"/>
              </a:lnSpc>
            </a:pPr>
            <a:endParaRPr/>
          </a:p>
          <a:p>
            <a:pPr algn="just">
              <a:lnSpc>
                <a:spcPct val="100000"/>
              </a:lnSpc>
              <a:buFont typeface="Century Gothic"/>
              <a:buAutoNum type="alphaLcParenR"/>
            </a:pPr>
            <a:r>
              <a:rPr lang="en-US" strike="noStrike">
                <a:solidFill>
                  <a:srgbClr val="404040"/>
                </a:solidFill>
                <a:latin typeface="Arial"/>
              </a:rPr>
              <a:t>Se pueden fabricar con relativa facilidad piezas de grandes dimensiones y también piezas pequeñas y complicadas, que se pueden obtener con gran precisión de formas y medidas, siendo además en ellas mucho menos frecuentes la aparición de zonas porosas que en las piezas fabricadas con acero fundido. </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